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6"/>
  </p:notesMasterIdLst>
  <p:sldIdLst>
    <p:sldId id="256" r:id="rId2"/>
    <p:sldId id="283" r:id="rId3"/>
    <p:sldId id="257" r:id="rId4"/>
    <p:sldId id="258" r:id="rId5"/>
    <p:sldId id="259" r:id="rId6"/>
    <p:sldId id="260"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4" r:id="rId36"/>
    <p:sldId id="282" r:id="rId37"/>
    <p:sldId id="275" r:id="rId38"/>
    <p:sldId id="276" r:id="rId39"/>
    <p:sldId id="277" r:id="rId40"/>
    <p:sldId id="278" r:id="rId41"/>
    <p:sldId id="279" r:id="rId42"/>
    <p:sldId id="280" r:id="rId43"/>
    <p:sldId id="281" r:id="rId44"/>
    <p:sldId id="27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2" autoAdjust="0"/>
    <p:restoredTop sz="60469" autoAdjust="0"/>
  </p:normalViewPr>
  <p:slideViewPr>
    <p:cSldViewPr snapToGrid="0">
      <p:cViewPr varScale="1">
        <p:scale>
          <a:sx n="93" d="100"/>
          <a:sy n="93" d="100"/>
        </p:scale>
        <p:origin x="3732" y="84"/>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타야라히랄" userId="4cbd64cf-559c-4aef-b363-525ec37fb7ad" providerId="ADAL" clId="{575D6629-A65F-453F-8C09-2E61113B16B0}"/>
    <pc:docChg chg="delSld">
      <pc:chgData name="타야라히랄" userId="4cbd64cf-559c-4aef-b363-525ec37fb7ad" providerId="ADAL" clId="{575D6629-A65F-453F-8C09-2E61113B16B0}" dt="2023-03-02T05:03:27.903" v="0" actId="47"/>
      <pc:docMkLst>
        <pc:docMk/>
      </pc:docMkLst>
      <pc:sldChg chg="del">
        <pc:chgData name="타야라히랄" userId="4cbd64cf-559c-4aef-b363-525ec37fb7ad" providerId="ADAL" clId="{575D6629-A65F-453F-8C09-2E61113B16B0}" dt="2023-03-02T05:03:27.903" v="0" actId="47"/>
        <pc:sldMkLst>
          <pc:docMk/>
          <pc:sldMk cId="2836946267" sldId="257"/>
        </pc:sldMkLst>
      </pc:sldChg>
      <pc:sldChg chg="del">
        <pc:chgData name="타야라히랄" userId="4cbd64cf-559c-4aef-b363-525ec37fb7ad" providerId="ADAL" clId="{575D6629-A65F-453F-8C09-2E61113B16B0}" dt="2023-03-02T05:03:27.903" v="0" actId="47"/>
        <pc:sldMkLst>
          <pc:docMk/>
          <pc:sldMk cId="181420019" sldId="263"/>
        </pc:sldMkLst>
      </pc:sldChg>
      <pc:sldChg chg="del">
        <pc:chgData name="타야라히랄" userId="4cbd64cf-559c-4aef-b363-525ec37fb7ad" providerId="ADAL" clId="{575D6629-A65F-453F-8C09-2E61113B16B0}" dt="2023-03-02T05:03:27.903" v="0" actId="47"/>
        <pc:sldMkLst>
          <pc:docMk/>
          <pc:sldMk cId="1433640347" sldId="268"/>
        </pc:sldMkLst>
      </pc:sldChg>
      <pc:sldChg chg="del">
        <pc:chgData name="타야라히랄" userId="4cbd64cf-559c-4aef-b363-525ec37fb7ad" providerId="ADAL" clId="{575D6629-A65F-453F-8C09-2E61113B16B0}" dt="2023-03-02T05:03:27.903" v="0" actId="47"/>
        <pc:sldMkLst>
          <pc:docMk/>
          <pc:sldMk cId="1268555822" sldId="271"/>
        </pc:sldMkLst>
      </pc:sldChg>
      <pc:sldChg chg="del">
        <pc:chgData name="타야라히랄" userId="4cbd64cf-559c-4aef-b363-525ec37fb7ad" providerId="ADAL" clId="{575D6629-A65F-453F-8C09-2E61113B16B0}" dt="2023-03-02T05:03:27.903" v="0" actId="47"/>
        <pc:sldMkLst>
          <pc:docMk/>
          <pc:sldMk cId="2213630720" sldId="273"/>
        </pc:sldMkLst>
      </pc:sldChg>
      <pc:sldChg chg="del">
        <pc:chgData name="타야라히랄" userId="4cbd64cf-559c-4aef-b363-525ec37fb7ad" providerId="ADAL" clId="{575D6629-A65F-453F-8C09-2E61113B16B0}" dt="2023-03-02T05:03:27.903" v="0" actId="47"/>
        <pc:sldMkLst>
          <pc:docMk/>
          <pc:sldMk cId="1965592953" sldId="274"/>
        </pc:sldMkLst>
      </pc:sldChg>
      <pc:sldChg chg="del">
        <pc:chgData name="타야라히랄" userId="4cbd64cf-559c-4aef-b363-525ec37fb7ad" providerId="ADAL" clId="{575D6629-A65F-453F-8C09-2E61113B16B0}" dt="2023-03-02T05:03:27.903" v="0" actId="47"/>
        <pc:sldMkLst>
          <pc:docMk/>
          <pc:sldMk cId="2989238877" sldId="276"/>
        </pc:sldMkLst>
      </pc:sldChg>
      <pc:sldChg chg="del">
        <pc:chgData name="타야라히랄" userId="4cbd64cf-559c-4aef-b363-525ec37fb7ad" providerId="ADAL" clId="{575D6629-A65F-453F-8C09-2E61113B16B0}" dt="2023-03-02T05:03:27.903" v="0" actId="47"/>
        <pc:sldMkLst>
          <pc:docMk/>
          <pc:sldMk cId="3292759274" sldId="277"/>
        </pc:sldMkLst>
      </pc:sldChg>
      <pc:sldChg chg="del">
        <pc:chgData name="타야라히랄" userId="4cbd64cf-559c-4aef-b363-525ec37fb7ad" providerId="ADAL" clId="{575D6629-A65F-453F-8C09-2E61113B16B0}" dt="2023-03-02T05:03:27.903" v="0" actId="47"/>
        <pc:sldMkLst>
          <pc:docMk/>
          <pc:sldMk cId="2568434506" sldId="278"/>
        </pc:sldMkLst>
      </pc:sldChg>
      <pc:sldChg chg="del">
        <pc:chgData name="타야라히랄" userId="4cbd64cf-559c-4aef-b363-525ec37fb7ad" providerId="ADAL" clId="{575D6629-A65F-453F-8C09-2E61113B16B0}" dt="2023-03-02T05:03:27.903" v="0" actId="47"/>
        <pc:sldMkLst>
          <pc:docMk/>
          <pc:sldMk cId="820320373" sldId="279"/>
        </pc:sldMkLst>
      </pc:sldChg>
      <pc:sldChg chg="del">
        <pc:chgData name="타야라히랄" userId="4cbd64cf-559c-4aef-b363-525ec37fb7ad" providerId="ADAL" clId="{575D6629-A65F-453F-8C09-2E61113B16B0}" dt="2023-03-02T05:03:27.903" v="0" actId="47"/>
        <pc:sldMkLst>
          <pc:docMk/>
          <pc:sldMk cId="2661584697" sldId="283"/>
        </pc:sldMkLst>
      </pc:sldChg>
      <pc:sldChg chg="del">
        <pc:chgData name="타야라히랄" userId="4cbd64cf-559c-4aef-b363-525ec37fb7ad" providerId="ADAL" clId="{575D6629-A65F-453F-8C09-2E61113B16B0}" dt="2023-03-02T05:03:27.903" v="0" actId="47"/>
        <pc:sldMkLst>
          <pc:docMk/>
          <pc:sldMk cId="1796807113" sldId="284"/>
        </pc:sldMkLst>
      </pc:sldChg>
      <pc:sldChg chg="del">
        <pc:chgData name="타야라히랄" userId="4cbd64cf-559c-4aef-b363-525ec37fb7ad" providerId="ADAL" clId="{575D6629-A65F-453F-8C09-2E61113B16B0}" dt="2023-03-02T05:03:27.903" v="0" actId="47"/>
        <pc:sldMkLst>
          <pc:docMk/>
          <pc:sldMk cId="4034312350" sldId="286"/>
        </pc:sldMkLst>
      </pc:sldChg>
      <pc:sldChg chg="del">
        <pc:chgData name="타야라히랄" userId="4cbd64cf-559c-4aef-b363-525ec37fb7ad" providerId="ADAL" clId="{575D6629-A65F-453F-8C09-2E61113B16B0}" dt="2023-03-02T05:03:27.903" v="0" actId="47"/>
        <pc:sldMkLst>
          <pc:docMk/>
          <pc:sldMk cId="665125614" sldId="287"/>
        </pc:sldMkLst>
      </pc:sldChg>
      <pc:sldChg chg="del">
        <pc:chgData name="타야라히랄" userId="4cbd64cf-559c-4aef-b363-525ec37fb7ad" providerId="ADAL" clId="{575D6629-A65F-453F-8C09-2E61113B16B0}" dt="2023-03-02T05:03:27.903" v="0" actId="47"/>
        <pc:sldMkLst>
          <pc:docMk/>
          <pc:sldMk cId="735930999" sldId="295"/>
        </pc:sldMkLst>
      </pc:sldChg>
      <pc:sldChg chg="del">
        <pc:chgData name="타야라히랄" userId="4cbd64cf-559c-4aef-b363-525ec37fb7ad" providerId="ADAL" clId="{575D6629-A65F-453F-8C09-2E61113B16B0}" dt="2023-03-02T05:03:27.903" v="0" actId="47"/>
        <pc:sldMkLst>
          <pc:docMk/>
          <pc:sldMk cId="2208968163" sldId="296"/>
        </pc:sldMkLst>
      </pc:sldChg>
      <pc:sldChg chg="del">
        <pc:chgData name="타야라히랄" userId="4cbd64cf-559c-4aef-b363-525ec37fb7ad" providerId="ADAL" clId="{575D6629-A65F-453F-8C09-2E61113B16B0}" dt="2023-03-02T05:03:27.903" v="0" actId="47"/>
        <pc:sldMkLst>
          <pc:docMk/>
          <pc:sldMk cId="3307592115" sldId="298"/>
        </pc:sldMkLst>
      </pc:sldChg>
      <pc:sldChg chg="del">
        <pc:chgData name="타야라히랄" userId="4cbd64cf-559c-4aef-b363-525ec37fb7ad" providerId="ADAL" clId="{575D6629-A65F-453F-8C09-2E61113B16B0}" dt="2023-03-02T05:03:27.903" v="0" actId="47"/>
        <pc:sldMkLst>
          <pc:docMk/>
          <pc:sldMk cId="3186288590" sldId="300"/>
        </pc:sldMkLst>
      </pc:sldChg>
    </pc:docChg>
  </pc:docChgLst>
  <pc:docChgLst>
    <pc:chgData name="타야라히랄" userId="4cbd64cf-559c-4aef-b363-525ec37fb7ad" providerId="ADAL" clId="{07EE9602-8D39-4ABF-AAD3-C1A331A8D4DA}"/>
    <pc:docChg chg="undo custSel modSld">
      <pc:chgData name="타야라히랄" userId="4cbd64cf-559c-4aef-b363-525ec37fb7ad" providerId="ADAL" clId="{07EE9602-8D39-4ABF-AAD3-C1A331A8D4DA}" dt="2023-04-05T01:25:24.241" v="61" actId="6549"/>
      <pc:docMkLst>
        <pc:docMk/>
      </pc:docMkLst>
      <pc:sldChg chg="modSp mod">
        <pc:chgData name="타야라히랄" userId="4cbd64cf-559c-4aef-b363-525ec37fb7ad" providerId="ADAL" clId="{07EE9602-8D39-4ABF-AAD3-C1A331A8D4DA}" dt="2023-04-05T01:22:49.372" v="0" actId="20577"/>
        <pc:sldMkLst>
          <pc:docMk/>
          <pc:sldMk cId="1609272880" sldId="256"/>
        </pc:sldMkLst>
        <pc:spChg chg="mod">
          <ac:chgData name="타야라히랄" userId="4cbd64cf-559c-4aef-b363-525ec37fb7ad" providerId="ADAL" clId="{07EE9602-8D39-4ABF-AAD3-C1A331A8D4DA}" dt="2023-04-05T01:22:49.372" v="0" actId="20577"/>
          <ac:spMkLst>
            <pc:docMk/>
            <pc:sldMk cId="1609272880" sldId="256"/>
            <ac:spMk id="2" creationId="{00000000-0000-0000-0000-000000000000}"/>
          </ac:spMkLst>
        </pc:spChg>
      </pc:sldChg>
      <pc:sldChg chg="modNotesTx">
        <pc:chgData name="타야라히랄" userId="4cbd64cf-559c-4aef-b363-525ec37fb7ad" providerId="ADAL" clId="{07EE9602-8D39-4ABF-AAD3-C1A331A8D4DA}" dt="2023-04-05T01:23:56.009" v="45" actId="6549"/>
        <pc:sldMkLst>
          <pc:docMk/>
          <pc:sldMk cId="1550945587" sldId="266"/>
        </pc:sldMkLst>
      </pc:sldChg>
      <pc:sldChg chg="modNotesTx">
        <pc:chgData name="타야라히랄" userId="4cbd64cf-559c-4aef-b363-525ec37fb7ad" providerId="ADAL" clId="{07EE9602-8D39-4ABF-AAD3-C1A331A8D4DA}" dt="2023-04-05T01:23:59.462" v="46" actId="6549"/>
        <pc:sldMkLst>
          <pc:docMk/>
          <pc:sldMk cId="3120246279" sldId="268"/>
        </pc:sldMkLst>
      </pc:sldChg>
      <pc:sldChg chg="modNotesTx">
        <pc:chgData name="타야라히랄" userId="4cbd64cf-559c-4aef-b363-525ec37fb7ad" providerId="ADAL" clId="{07EE9602-8D39-4ABF-AAD3-C1A331A8D4DA}" dt="2023-04-05T01:24:01.408" v="47" actId="6549"/>
        <pc:sldMkLst>
          <pc:docMk/>
          <pc:sldMk cId="2829249837" sldId="269"/>
        </pc:sldMkLst>
      </pc:sldChg>
      <pc:sldChg chg="modNotesTx">
        <pc:chgData name="타야라히랄" userId="4cbd64cf-559c-4aef-b363-525ec37fb7ad" providerId="ADAL" clId="{07EE9602-8D39-4ABF-AAD3-C1A331A8D4DA}" dt="2023-04-05T01:24:06.142" v="49" actId="6549"/>
        <pc:sldMkLst>
          <pc:docMk/>
          <pc:sldMk cId="1211266006" sldId="270"/>
        </pc:sldMkLst>
      </pc:sldChg>
      <pc:sldChg chg="modNotesTx">
        <pc:chgData name="타야라히랄" userId="4cbd64cf-559c-4aef-b363-525ec37fb7ad" providerId="ADAL" clId="{07EE9602-8D39-4ABF-AAD3-C1A331A8D4DA}" dt="2023-04-05T01:25:24.241" v="61" actId="6549"/>
        <pc:sldMkLst>
          <pc:docMk/>
          <pc:sldMk cId="1070111129" sldId="282"/>
        </pc:sldMkLst>
      </pc:sldChg>
      <pc:sldChg chg="modNotesTx">
        <pc:chgData name="타야라히랄" userId="4cbd64cf-559c-4aef-b363-525ec37fb7ad" providerId="ADAL" clId="{07EE9602-8D39-4ABF-AAD3-C1A331A8D4DA}" dt="2023-04-05T01:23:44.558" v="44" actId="20577"/>
        <pc:sldMkLst>
          <pc:docMk/>
          <pc:sldMk cId="3126519165" sldId="283"/>
        </pc:sldMkLst>
      </pc:sldChg>
    </pc:docChg>
  </pc:docChgLst>
  <pc:docChgLst>
    <pc:chgData name="타야라히랄" userId="4cbd64cf-559c-4aef-b363-525ec37fb7ad" providerId="ADAL" clId="{8E2150B5-3CD5-42A9-B898-EF03E45F3701}"/>
    <pc:docChg chg="undo custSel addSld delSld modSld">
      <pc:chgData name="타야라히랄" userId="4cbd64cf-559c-4aef-b363-525ec37fb7ad" providerId="ADAL" clId="{8E2150B5-3CD5-42A9-B898-EF03E45F3701}" dt="2023-03-03T02:03:59.577" v="209"/>
      <pc:docMkLst>
        <pc:docMk/>
      </pc:docMkLst>
      <pc:sldChg chg="modSp mod">
        <pc:chgData name="타야라히랄" userId="4cbd64cf-559c-4aef-b363-525ec37fb7ad" providerId="ADAL" clId="{8E2150B5-3CD5-42A9-B898-EF03E45F3701}" dt="2023-03-03T01:37:42.012" v="3" actId="20577"/>
        <pc:sldMkLst>
          <pc:docMk/>
          <pc:sldMk cId="1609272880" sldId="256"/>
        </pc:sldMkLst>
        <pc:spChg chg="mod">
          <ac:chgData name="타야라히랄" userId="4cbd64cf-559c-4aef-b363-525ec37fb7ad" providerId="ADAL" clId="{8E2150B5-3CD5-42A9-B898-EF03E45F3701}" dt="2023-03-03T01:37:42.012" v="3" actId="20577"/>
          <ac:spMkLst>
            <pc:docMk/>
            <pc:sldMk cId="1609272880" sldId="256"/>
            <ac:spMk id="2" creationId="{00000000-0000-0000-0000-000000000000}"/>
          </ac:spMkLst>
        </pc:spChg>
      </pc:sldChg>
      <pc:sldChg chg="addSp add del mod">
        <pc:chgData name="타야라히랄" userId="4cbd64cf-559c-4aef-b363-525ec37fb7ad" providerId="ADAL" clId="{8E2150B5-3CD5-42A9-B898-EF03E45F3701}" dt="2023-03-03T01:41:44.446" v="33" actId="22"/>
        <pc:sldMkLst>
          <pc:docMk/>
          <pc:sldMk cId="2374891868" sldId="257"/>
        </pc:sldMkLst>
        <pc:picChg chg="add">
          <ac:chgData name="타야라히랄" userId="4cbd64cf-559c-4aef-b363-525ec37fb7ad" providerId="ADAL" clId="{8E2150B5-3CD5-42A9-B898-EF03E45F3701}" dt="2023-03-03T01:41:44.446" v="33" actId="22"/>
          <ac:picMkLst>
            <pc:docMk/>
            <pc:sldMk cId="2374891868" sldId="257"/>
            <ac:picMk id="5" creationId="{D54F20C3-F0C5-A9B9-64B2-7C013FDAEF2E}"/>
          </ac:picMkLst>
        </pc:picChg>
      </pc:sldChg>
      <pc:sldChg chg="add del">
        <pc:chgData name="타야라히랄" userId="4cbd64cf-559c-4aef-b363-525ec37fb7ad" providerId="ADAL" clId="{8E2150B5-3CD5-42A9-B898-EF03E45F3701}" dt="2023-03-03T01:37:34.465" v="1"/>
        <pc:sldMkLst>
          <pc:docMk/>
          <pc:sldMk cId="1391928576" sldId="258"/>
        </pc:sldMkLst>
      </pc:sldChg>
      <pc:sldChg chg="add del">
        <pc:chgData name="타야라히랄" userId="4cbd64cf-559c-4aef-b363-525ec37fb7ad" providerId="ADAL" clId="{8E2150B5-3CD5-42A9-B898-EF03E45F3701}" dt="2023-03-03T01:37:34.465" v="1"/>
        <pc:sldMkLst>
          <pc:docMk/>
          <pc:sldMk cId="850049971" sldId="259"/>
        </pc:sldMkLst>
      </pc:sldChg>
      <pc:sldChg chg="add del">
        <pc:chgData name="타야라히랄" userId="4cbd64cf-559c-4aef-b363-525ec37fb7ad" providerId="ADAL" clId="{8E2150B5-3CD5-42A9-B898-EF03E45F3701}" dt="2023-03-03T01:37:34.465" v="1"/>
        <pc:sldMkLst>
          <pc:docMk/>
          <pc:sldMk cId="1861685527" sldId="260"/>
        </pc:sldMkLst>
      </pc:sldChg>
      <pc:sldChg chg="add del">
        <pc:chgData name="타야라히랄" userId="4cbd64cf-559c-4aef-b363-525ec37fb7ad" providerId="ADAL" clId="{8E2150B5-3CD5-42A9-B898-EF03E45F3701}" dt="2023-03-03T01:37:34.465" v="1"/>
        <pc:sldMkLst>
          <pc:docMk/>
          <pc:sldMk cId="1068225741" sldId="261"/>
        </pc:sldMkLst>
      </pc:sldChg>
      <pc:sldChg chg="addSp delSp modSp new mod">
        <pc:chgData name="타야라히랄" userId="4cbd64cf-559c-4aef-b363-525ec37fb7ad" providerId="ADAL" clId="{8E2150B5-3CD5-42A9-B898-EF03E45F3701}" dt="2023-03-03T01:38:10.100" v="6"/>
        <pc:sldMkLst>
          <pc:docMk/>
          <pc:sldMk cId="531166885" sldId="262"/>
        </pc:sldMkLst>
        <pc:spChg chg="mod">
          <ac:chgData name="타야라히랄" userId="4cbd64cf-559c-4aef-b363-525ec37fb7ad" providerId="ADAL" clId="{8E2150B5-3CD5-42A9-B898-EF03E45F3701}" dt="2023-03-03T01:38:10.100" v="6"/>
          <ac:spMkLst>
            <pc:docMk/>
            <pc:sldMk cId="531166885" sldId="262"/>
            <ac:spMk id="2" creationId="{1F491005-A6B8-1449-1CC6-0E18DCA1F6D5}"/>
          </ac:spMkLst>
        </pc:spChg>
        <pc:spChg chg="del">
          <ac:chgData name="타야라히랄" userId="4cbd64cf-559c-4aef-b363-525ec37fb7ad" providerId="ADAL" clId="{8E2150B5-3CD5-42A9-B898-EF03E45F3701}" dt="2023-03-03T01:38:04.908" v="5" actId="22"/>
          <ac:spMkLst>
            <pc:docMk/>
            <pc:sldMk cId="531166885" sldId="262"/>
            <ac:spMk id="3" creationId="{B25474B3-2FF5-9E20-A602-BD377BA89563}"/>
          </ac:spMkLst>
        </pc:spChg>
        <pc:picChg chg="add mod ord">
          <ac:chgData name="타야라히랄" userId="4cbd64cf-559c-4aef-b363-525ec37fb7ad" providerId="ADAL" clId="{8E2150B5-3CD5-42A9-B898-EF03E45F3701}" dt="2023-03-03T01:38:04.908" v="5" actId="22"/>
          <ac:picMkLst>
            <pc:docMk/>
            <pc:sldMk cId="531166885" sldId="262"/>
            <ac:picMk id="5" creationId="{F1CE4CAE-6918-2E85-67AE-C3ADD15F001A}"/>
          </ac:picMkLst>
        </pc:picChg>
      </pc:sldChg>
      <pc:sldChg chg="del">
        <pc:chgData name="타야라히랄" userId="4cbd64cf-559c-4aef-b363-525ec37fb7ad" providerId="ADAL" clId="{8E2150B5-3CD5-42A9-B898-EF03E45F3701}" dt="2023-03-03T01:37:28.077" v="0" actId="47"/>
        <pc:sldMkLst>
          <pc:docMk/>
          <pc:sldMk cId="1366717982" sldId="262"/>
        </pc:sldMkLst>
      </pc:sldChg>
      <pc:sldChg chg="addSp delSp modSp new mod">
        <pc:chgData name="타야라히랄" userId="4cbd64cf-559c-4aef-b363-525ec37fb7ad" providerId="ADAL" clId="{8E2150B5-3CD5-42A9-B898-EF03E45F3701}" dt="2023-03-03T01:38:31.513" v="13" actId="22"/>
        <pc:sldMkLst>
          <pc:docMk/>
          <pc:sldMk cId="329006851" sldId="263"/>
        </pc:sldMkLst>
        <pc:spChg chg="mod">
          <ac:chgData name="타야라히랄" userId="4cbd64cf-559c-4aef-b363-525ec37fb7ad" providerId="ADAL" clId="{8E2150B5-3CD5-42A9-B898-EF03E45F3701}" dt="2023-03-03T01:38:21.256" v="12" actId="20577"/>
          <ac:spMkLst>
            <pc:docMk/>
            <pc:sldMk cId="329006851" sldId="263"/>
            <ac:spMk id="2" creationId="{A734623B-508D-CF97-8FBC-D3EAB3EC80CF}"/>
          </ac:spMkLst>
        </pc:spChg>
        <pc:spChg chg="del">
          <ac:chgData name="타야라히랄" userId="4cbd64cf-559c-4aef-b363-525ec37fb7ad" providerId="ADAL" clId="{8E2150B5-3CD5-42A9-B898-EF03E45F3701}" dt="2023-03-03T01:38:31.513" v="13" actId="22"/>
          <ac:spMkLst>
            <pc:docMk/>
            <pc:sldMk cId="329006851" sldId="263"/>
            <ac:spMk id="3" creationId="{642A921A-0D52-9DE7-4C97-146C6BC86C45}"/>
          </ac:spMkLst>
        </pc:spChg>
        <pc:picChg chg="add mod ord">
          <ac:chgData name="타야라히랄" userId="4cbd64cf-559c-4aef-b363-525ec37fb7ad" providerId="ADAL" clId="{8E2150B5-3CD5-42A9-B898-EF03E45F3701}" dt="2023-03-03T01:38:31.513" v="13" actId="22"/>
          <ac:picMkLst>
            <pc:docMk/>
            <pc:sldMk cId="329006851" sldId="263"/>
            <ac:picMk id="5" creationId="{0D59EB85-4466-FABB-727E-08ABA57D7E3C}"/>
          </ac:picMkLst>
        </pc:picChg>
      </pc:sldChg>
      <pc:sldChg chg="del">
        <pc:chgData name="타야라히랄" userId="4cbd64cf-559c-4aef-b363-525ec37fb7ad" providerId="ADAL" clId="{8E2150B5-3CD5-42A9-B898-EF03E45F3701}" dt="2023-03-03T01:37:28.077" v="0" actId="47"/>
        <pc:sldMkLst>
          <pc:docMk/>
          <pc:sldMk cId="4246177540" sldId="263"/>
        </pc:sldMkLst>
      </pc:sldChg>
      <pc:sldChg chg="addSp delSp modSp new mod">
        <pc:chgData name="타야라히랄" userId="4cbd64cf-559c-4aef-b363-525ec37fb7ad" providerId="ADAL" clId="{8E2150B5-3CD5-42A9-B898-EF03E45F3701}" dt="2023-03-03T01:44:29.088" v="60"/>
        <pc:sldMkLst>
          <pc:docMk/>
          <pc:sldMk cId="3281743031" sldId="264"/>
        </pc:sldMkLst>
        <pc:spChg chg="mod">
          <ac:chgData name="타야라히랄" userId="4cbd64cf-559c-4aef-b363-525ec37fb7ad" providerId="ADAL" clId="{8E2150B5-3CD5-42A9-B898-EF03E45F3701}" dt="2023-03-03T01:44:29.088" v="60"/>
          <ac:spMkLst>
            <pc:docMk/>
            <pc:sldMk cId="3281743031" sldId="264"/>
            <ac:spMk id="2" creationId="{80659D30-E8AA-A421-D3CB-DB8D3B669528}"/>
          </ac:spMkLst>
        </pc:spChg>
        <pc:spChg chg="add del mod">
          <ac:chgData name="타야라히랄" userId="4cbd64cf-559c-4aef-b363-525ec37fb7ad" providerId="ADAL" clId="{8E2150B5-3CD5-42A9-B898-EF03E45F3701}" dt="2023-03-03T01:42:30.202" v="36" actId="478"/>
          <ac:spMkLst>
            <pc:docMk/>
            <pc:sldMk cId="3281743031" sldId="264"/>
            <ac:spMk id="3" creationId="{916AF18E-E652-FFD9-2DDB-6D308176BB8E}"/>
          </ac:spMkLst>
        </pc:spChg>
        <pc:spChg chg="add del mod">
          <ac:chgData name="타야라히랄" userId="4cbd64cf-559c-4aef-b363-525ec37fb7ad" providerId="ADAL" clId="{8E2150B5-3CD5-42A9-B898-EF03E45F3701}" dt="2023-03-03T01:42:41.770" v="39" actId="22"/>
          <ac:spMkLst>
            <pc:docMk/>
            <pc:sldMk cId="3281743031" sldId="264"/>
            <ac:spMk id="7" creationId="{D18D49F4-DD7D-5B77-35EA-70ED1289D965}"/>
          </ac:spMkLst>
        </pc:spChg>
        <pc:spChg chg="add mod">
          <ac:chgData name="타야라히랄" userId="4cbd64cf-559c-4aef-b363-525ec37fb7ad" providerId="ADAL" clId="{8E2150B5-3CD5-42A9-B898-EF03E45F3701}" dt="2023-03-03T01:42:55.094" v="43" actId="14100"/>
          <ac:spMkLst>
            <pc:docMk/>
            <pc:sldMk cId="3281743031" sldId="264"/>
            <ac:spMk id="13" creationId="{337D555E-AA2C-B7B7-9233-4635184905C2}"/>
          </ac:spMkLst>
        </pc:spChg>
        <pc:graphicFrameChg chg="add del mod">
          <ac:chgData name="타야라히랄" userId="4cbd64cf-559c-4aef-b363-525ec37fb7ad" providerId="ADAL" clId="{8E2150B5-3CD5-42A9-B898-EF03E45F3701}" dt="2023-03-03T01:39:38.057" v="16"/>
          <ac:graphicFrameMkLst>
            <pc:docMk/>
            <pc:sldMk cId="3281743031" sldId="264"/>
            <ac:graphicFrameMk id="4" creationId="{8379CABA-441F-8462-9861-4D9A468DF483}"/>
          </ac:graphicFrameMkLst>
        </pc:graphicFrameChg>
        <pc:graphicFrameChg chg="add del mod">
          <ac:chgData name="타야라히랄" userId="4cbd64cf-559c-4aef-b363-525ec37fb7ad" providerId="ADAL" clId="{8E2150B5-3CD5-42A9-B898-EF03E45F3701}" dt="2023-03-03T01:39:43.775" v="20"/>
          <ac:graphicFrameMkLst>
            <pc:docMk/>
            <pc:sldMk cId="3281743031" sldId="264"/>
            <ac:graphicFrameMk id="5" creationId="{DD88DC7E-927E-3D71-E879-02C79EDBEF0B}"/>
          </ac:graphicFrameMkLst>
        </pc:graphicFrameChg>
        <pc:picChg chg="add del">
          <ac:chgData name="타야라히랄" userId="4cbd64cf-559c-4aef-b363-525ec37fb7ad" providerId="ADAL" clId="{8E2150B5-3CD5-42A9-B898-EF03E45F3701}" dt="2023-03-03T01:42:33.737" v="38" actId="22"/>
          <ac:picMkLst>
            <pc:docMk/>
            <pc:sldMk cId="3281743031" sldId="264"/>
            <ac:picMk id="9" creationId="{0C38B6B1-D2EC-B35D-6633-9B14B233364D}"/>
          </ac:picMkLst>
        </pc:picChg>
        <pc:picChg chg="add mod ord">
          <ac:chgData name="타야라히랄" userId="4cbd64cf-559c-4aef-b363-525ec37fb7ad" providerId="ADAL" clId="{8E2150B5-3CD5-42A9-B898-EF03E45F3701}" dt="2023-03-03T01:42:50.654" v="41" actId="1076"/>
          <ac:picMkLst>
            <pc:docMk/>
            <pc:sldMk cId="3281743031" sldId="264"/>
            <ac:picMk id="11" creationId="{CFBB10CE-CB46-05A8-5008-89B1ABC16248}"/>
          </ac:picMkLst>
        </pc:picChg>
      </pc:sldChg>
      <pc:sldChg chg="del">
        <pc:chgData name="타야라히랄" userId="4cbd64cf-559c-4aef-b363-525ec37fb7ad" providerId="ADAL" clId="{8E2150B5-3CD5-42A9-B898-EF03E45F3701}" dt="2023-03-03T01:37:28.077" v="0" actId="47"/>
        <pc:sldMkLst>
          <pc:docMk/>
          <pc:sldMk cId="3580374553" sldId="264"/>
        </pc:sldMkLst>
      </pc:sldChg>
      <pc:sldChg chg="del">
        <pc:chgData name="타야라히랄" userId="4cbd64cf-559c-4aef-b363-525ec37fb7ad" providerId="ADAL" clId="{8E2150B5-3CD5-42A9-B898-EF03E45F3701}" dt="2023-03-03T01:37:28.077" v="0" actId="47"/>
        <pc:sldMkLst>
          <pc:docMk/>
          <pc:sldMk cId="578703236" sldId="265"/>
        </pc:sldMkLst>
      </pc:sldChg>
      <pc:sldChg chg="addSp delSp modSp new mod">
        <pc:chgData name="타야라히랄" userId="4cbd64cf-559c-4aef-b363-525ec37fb7ad" providerId="ADAL" clId="{8E2150B5-3CD5-42A9-B898-EF03E45F3701}" dt="2023-03-03T01:41:58.581" v="35" actId="22"/>
        <pc:sldMkLst>
          <pc:docMk/>
          <pc:sldMk cId="3565816383" sldId="265"/>
        </pc:sldMkLst>
        <pc:spChg chg="del">
          <ac:chgData name="타야라히랄" userId="4cbd64cf-559c-4aef-b363-525ec37fb7ad" providerId="ADAL" clId="{8E2150B5-3CD5-42A9-B898-EF03E45F3701}" dt="2023-03-03T01:41:58.581" v="35" actId="22"/>
          <ac:spMkLst>
            <pc:docMk/>
            <pc:sldMk cId="3565816383" sldId="265"/>
            <ac:spMk id="3" creationId="{1776DDD6-7947-4F31-5A77-108E868628FF}"/>
          </ac:spMkLst>
        </pc:spChg>
        <pc:picChg chg="add mod ord">
          <ac:chgData name="타야라히랄" userId="4cbd64cf-559c-4aef-b363-525ec37fb7ad" providerId="ADAL" clId="{8E2150B5-3CD5-42A9-B898-EF03E45F3701}" dt="2023-03-03T01:41:58.581" v="35" actId="22"/>
          <ac:picMkLst>
            <pc:docMk/>
            <pc:sldMk cId="3565816383" sldId="265"/>
            <ac:picMk id="5" creationId="{6DC638F9-9DF7-0A47-5C93-329896FB9AB6}"/>
          </ac:picMkLst>
        </pc:picChg>
      </pc:sldChg>
      <pc:sldChg chg="addSp delSp modSp new mod">
        <pc:chgData name="타야라히랄" userId="4cbd64cf-559c-4aef-b363-525ec37fb7ad" providerId="ADAL" clId="{8E2150B5-3CD5-42A9-B898-EF03E45F3701}" dt="2023-03-03T01:44:29.907" v="61"/>
        <pc:sldMkLst>
          <pc:docMk/>
          <pc:sldMk cId="1274432855" sldId="266"/>
        </pc:sldMkLst>
        <pc:spChg chg="mod">
          <ac:chgData name="타야라히랄" userId="4cbd64cf-559c-4aef-b363-525ec37fb7ad" providerId="ADAL" clId="{8E2150B5-3CD5-42A9-B898-EF03E45F3701}" dt="2023-03-03T01:44:29.907" v="61"/>
          <ac:spMkLst>
            <pc:docMk/>
            <pc:sldMk cId="1274432855" sldId="266"/>
            <ac:spMk id="2" creationId="{E01486DA-A2A6-E87E-CECF-A31B6CD62D7F}"/>
          </ac:spMkLst>
        </pc:spChg>
        <pc:spChg chg="del">
          <ac:chgData name="타야라히랄" userId="4cbd64cf-559c-4aef-b363-525ec37fb7ad" providerId="ADAL" clId="{8E2150B5-3CD5-42A9-B898-EF03E45F3701}" dt="2023-03-03T01:43:11.679" v="45" actId="22"/>
          <ac:spMkLst>
            <pc:docMk/>
            <pc:sldMk cId="1274432855" sldId="266"/>
            <ac:spMk id="3" creationId="{A52737CC-2E3C-868E-17BE-F7E26DA689A7}"/>
          </ac:spMkLst>
        </pc:spChg>
        <pc:spChg chg="add mod">
          <ac:chgData name="타야라히랄" userId="4cbd64cf-559c-4aef-b363-525ec37fb7ad" providerId="ADAL" clId="{8E2150B5-3CD5-42A9-B898-EF03E45F3701}" dt="2023-03-03T01:43:23.160" v="49" actId="20577"/>
          <ac:spMkLst>
            <pc:docMk/>
            <pc:sldMk cId="1274432855" sldId="266"/>
            <ac:spMk id="7" creationId="{D92CD40E-3BA3-3035-9819-BED6E25B123F}"/>
          </ac:spMkLst>
        </pc:spChg>
        <pc:picChg chg="add mod ord">
          <ac:chgData name="타야라히랄" userId="4cbd64cf-559c-4aef-b363-525ec37fb7ad" providerId="ADAL" clId="{8E2150B5-3CD5-42A9-B898-EF03E45F3701}" dt="2023-03-03T01:43:12.899" v="46" actId="1076"/>
          <ac:picMkLst>
            <pc:docMk/>
            <pc:sldMk cId="1274432855" sldId="266"/>
            <ac:picMk id="5" creationId="{DC9750AD-5424-7568-F208-790EFD2663F1}"/>
          </ac:picMkLst>
        </pc:picChg>
      </pc:sldChg>
      <pc:sldChg chg="del">
        <pc:chgData name="타야라히랄" userId="4cbd64cf-559c-4aef-b363-525ec37fb7ad" providerId="ADAL" clId="{8E2150B5-3CD5-42A9-B898-EF03E45F3701}" dt="2023-03-03T01:37:28.077" v="0" actId="47"/>
        <pc:sldMkLst>
          <pc:docMk/>
          <pc:sldMk cId="1937229516" sldId="266"/>
        </pc:sldMkLst>
      </pc:sldChg>
      <pc:sldChg chg="addSp delSp modSp new mod">
        <pc:chgData name="타야라히랄" userId="4cbd64cf-559c-4aef-b363-525ec37fb7ad" providerId="ADAL" clId="{8E2150B5-3CD5-42A9-B898-EF03E45F3701}" dt="2023-03-03T01:44:30.820" v="62"/>
        <pc:sldMkLst>
          <pc:docMk/>
          <pc:sldMk cId="1214637690" sldId="267"/>
        </pc:sldMkLst>
        <pc:spChg chg="mod">
          <ac:chgData name="타야라히랄" userId="4cbd64cf-559c-4aef-b363-525ec37fb7ad" providerId="ADAL" clId="{8E2150B5-3CD5-42A9-B898-EF03E45F3701}" dt="2023-03-03T01:44:30.820" v="62"/>
          <ac:spMkLst>
            <pc:docMk/>
            <pc:sldMk cId="1214637690" sldId="267"/>
            <ac:spMk id="2" creationId="{65FDA0C7-A33E-A0F8-F9C4-6DB52249AA95}"/>
          </ac:spMkLst>
        </pc:spChg>
        <pc:spChg chg="del">
          <ac:chgData name="타야라히랄" userId="4cbd64cf-559c-4aef-b363-525ec37fb7ad" providerId="ADAL" clId="{8E2150B5-3CD5-42A9-B898-EF03E45F3701}" dt="2023-03-03T01:43:44.611" v="51" actId="22"/>
          <ac:spMkLst>
            <pc:docMk/>
            <pc:sldMk cId="1214637690" sldId="267"/>
            <ac:spMk id="3" creationId="{1298CBF2-2EE1-7D43-4926-4DB5426493F7}"/>
          </ac:spMkLst>
        </pc:spChg>
        <pc:spChg chg="add mod">
          <ac:chgData name="타야라히랄" userId="4cbd64cf-559c-4aef-b363-525ec37fb7ad" providerId="ADAL" clId="{8E2150B5-3CD5-42A9-B898-EF03E45F3701}" dt="2023-03-03T01:43:58.717" v="56" actId="14100"/>
          <ac:spMkLst>
            <pc:docMk/>
            <pc:sldMk cId="1214637690" sldId="267"/>
            <ac:spMk id="7" creationId="{DD6102EB-9F35-87B2-ED26-9E4B646ACF45}"/>
          </ac:spMkLst>
        </pc:spChg>
        <pc:picChg chg="add mod ord">
          <ac:chgData name="타야라히랄" userId="4cbd64cf-559c-4aef-b363-525ec37fb7ad" providerId="ADAL" clId="{8E2150B5-3CD5-42A9-B898-EF03E45F3701}" dt="2023-03-03T01:43:48.063" v="53" actId="1076"/>
          <ac:picMkLst>
            <pc:docMk/>
            <pc:sldMk cId="1214637690" sldId="267"/>
            <ac:picMk id="5" creationId="{E08C9596-0E67-7330-5504-B22F5586A64C}"/>
          </ac:picMkLst>
        </pc:picChg>
      </pc:sldChg>
      <pc:sldChg chg="del">
        <pc:chgData name="타야라히랄" userId="4cbd64cf-559c-4aef-b363-525ec37fb7ad" providerId="ADAL" clId="{8E2150B5-3CD5-42A9-B898-EF03E45F3701}" dt="2023-03-03T01:37:28.077" v="0" actId="47"/>
        <pc:sldMkLst>
          <pc:docMk/>
          <pc:sldMk cId="2929569224" sldId="267"/>
        </pc:sldMkLst>
      </pc:sldChg>
      <pc:sldChg chg="del">
        <pc:chgData name="타야라히랄" userId="4cbd64cf-559c-4aef-b363-525ec37fb7ad" providerId="ADAL" clId="{8E2150B5-3CD5-42A9-B898-EF03E45F3701}" dt="2023-03-03T01:37:28.077" v="0" actId="47"/>
        <pc:sldMkLst>
          <pc:docMk/>
          <pc:sldMk cId="1390799946" sldId="268"/>
        </pc:sldMkLst>
      </pc:sldChg>
      <pc:sldChg chg="modSp new mod">
        <pc:chgData name="타야라히랄" userId="4cbd64cf-559c-4aef-b363-525ec37fb7ad" providerId="ADAL" clId="{8E2150B5-3CD5-42A9-B898-EF03E45F3701}" dt="2023-03-03T01:44:38.920" v="63"/>
        <pc:sldMkLst>
          <pc:docMk/>
          <pc:sldMk cId="2916051295" sldId="268"/>
        </pc:sldMkLst>
        <pc:spChg chg="mod">
          <ac:chgData name="타야라히랄" userId="4cbd64cf-559c-4aef-b363-525ec37fb7ad" providerId="ADAL" clId="{8E2150B5-3CD5-42A9-B898-EF03E45F3701}" dt="2023-03-03T01:44:25.097" v="59" actId="20577"/>
          <ac:spMkLst>
            <pc:docMk/>
            <pc:sldMk cId="2916051295" sldId="268"/>
            <ac:spMk id="2" creationId="{B365157A-7E98-A2EC-5E54-7788399D0B77}"/>
          </ac:spMkLst>
        </pc:spChg>
        <pc:spChg chg="mod">
          <ac:chgData name="타야라히랄" userId="4cbd64cf-559c-4aef-b363-525ec37fb7ad" providerId="ADAL" clId="{8E2150B5-3CD5-42A9-B898-EF03E45F3701}" dt="2023-03-03T01:44:38.920" v="63"/>
          <ac:spMkLst>
            <pc:docMk/>
            <pc:sldMk cId="2916051295" sldId="268"/>
            <ac:spMk id="3" creationId="{04DB5953-B1A6-31A0-70F8-612215AB7E5B}"/>
          </ac:spMkLst>
        </pc:spChg>
      </pc:sldChg>
      <pc:sldChg chg="del">
        <pc:chgData name="타야라히랄" userId="4cbd64cf-559c-4aef-b363-525ec37fb7ad" providerId="ADAL" clId="{8E2150B5-3CD5-42A9-B898-EF03E45F3701}" dt="2023-03-03T01:37:28.077" v="0" actId="47"/>
        <pc:sldMkLst>
          <pc:docMk/>
          <pc:sldMk cId="2770658371" sldId="269"/>
        </pc:sldMkLst>
      </pc:sldChg>
      <pc:sldChg chg="addSp delSp modSp new mod">
        <pc:chgData name="타야라히랄" userId="4cbd64cf-559c-4aef-b363-525ec37fb7ad" providerId="ADAL" clId="{8E2150B5-3CD5-42A9-B898-EF03E45F3701}" dt="2023-03-03T01:45:06.188" v="70" actId="22"/>
        <pc:sldMkLst>
          <pc:docMk/>
          <pc:sldMk cId="3384362720" sldId="269"/>
        </pc:sldMkLst>
        <pc:spChg chg="add del mod">
          <ac:chgData name="타야라히랄" userId="4cbd64cf-559c-4aef-b363-525ec37fb7ad" providerId="ADAL" clId="{8E2150B5-3CD5-42A9-B898-EF03E45F3701}" dt="2023-03-03T01:44:56.552" v="69" actId="20577"/>
          <ac:spMkLst>
            <pc:docMk/>
            <pc:sldMk cId="3384362720" sldId="269"/>
            <ac:spMk id="2" creationId="{5FFEC198-822A-3998-E01B-5DEE365220FC}"/>
          </ac:spMkLst>
        </pc:spChg>
        <pc:spChg chg="del">
          <ac:chgData name="타야라히랄" userId="4cbd64cf-559c-4aef-b363-525ec37fb7ad" providerId="ADAL" clId="{8E2150B5-3CD5-42A9-B898-EF03E45F3701}" dt="2023-03-03T01:45:06.188" v="70" actId="22"/>
          <ac:spMkLst>
            <pc:docMk/>
            <pc:sldMk cId="3384362720" sldId="269"/>
            <ac:spMk id="3" creationId="{D63A9EA8-E76F-630C-B104-A56499DA1C39}"/>
          </ac:spMkLst>
        </pc:spChg>
        <pc:spChg chg="add del mod">
          <ac:chgData name="타야라히랄" userId="4cbd64cf-559c-4aef-b363-525ec37fb7ad" providerId="ADAL" clId="{8E2150B5-3CD5-42A9-B898-EF03E45F3701}" dt="2023-03-03T01:44:55.491" v="66"/>
          <ac:spMkLst>
            <pc:docMk/>
            <pc:sldMk cId="3384362720" sldId="269"/>
            <ac:spMk id="4" creationId="{FE0B7000-87CD-D37F-4F54-C05DC7D270FE}"/>
          </ac:spMkLst>
        </pc:spChg>
        <pc:picChg chg="add mod ord">
          <ac:chgData name="타야라히랄" userId="4cbd64cf-559c-4aef-b363-525ec37fb7ad" providerId="ADAL" clId="{8E2150B5-3CD5-42A9-B898-EF03E45F3701}" dt="2023-03-03T01:45:06.188" v="70" actId="22"/>
          <ac:picMkLst>
            <pc:docMk/>
            <pc:sldMk cId="3384362720" sldId="269"/>
            <ac:picMk id="6" creationId="{9643897D-6EF9-8908-BF00-DD93ECAD43D9}"/>
          </ac:picMkLst>
        </pc:picChg>
      </pc:sldChg>
      <pc:sldChg chg="addSp delSp modSp new mod">
        <pc:chgData name="타야라히랄" userId="4cbd64cf-559c-4aef-b363-525ec37fb7ad" providerId="ADAL" clId="{8E2150B5-3CD5-42A9-B898-EF03E45F3701}" dt="2023-03-03T01:45:33.530" v="72" actId="22"/>
        <pc:sldMkLst>
          <pc:docMk/>
          <pc:sldMk cId="3183066201" sldId="270"/>
        </pc:sldMkLst>
        <pc:spChg chg="del">
          <ac:chgData name="타야라히랄" userId="4cbd64cf-559c-4aef-b363-525ec37fb7ad" providerId="ADAL" clId="{8E2150B5-3CD5-42A9-B898-EF03E45F3701}" dt="2023-03-03T01:45:33.530" v="72" actId="22"/>
          <ac:spMkLst>
            <pc:docMk/>
            <pc:sldMk cId="3183066201" sldId="270"/>
            <ac:spMk id="3" creationId="{EA839F83-F04D-106F-EE1F-FFE10F7DEDF7}"/>
          </ac:spMkLst>
        </pc:spChg>
        <pc:picChg chg="add mod ord">
          <ac:chgData name="타야라히랄" userId="4cbd64cf-559c-4aef-b363-525ec37fb7ad" providerId="ADAL" clId="{8E2150B5-3CD5-42A9-B898-EF03E45F3701}" dt="2023-03-03T01:45:33.530" v="72" actId="22"/>
          <ac:picMkLst>
            <pc:docMk/>
            <pc:sldMk cId="3183066201" sldId="270"/>
            <ac:picMk id="5" creationId="{3A6F098A-8D69-D365-0BF4-70F55D7B8B48}"/>
          </ac:picMkLst>
        </pc:picChg>
      </pc:sldChg>
      <pc:sldChg chg="del">
        <pc:chgData name="타야라히랄" userId="4cbd64cf-559c-4aef-b363-525ec37fb7ad" providerId="ADAL" clId="{8E2150B5-3CD5-42A9-B898-EF03E45F3701}" dt="2023-03-03T01:37:28.077" v="0" actId="47"/>
        <pc:sldMkLst>
          <pc:docMk/>
          <pc:sldMk cId="3737928901" sldId="270"/>
        </pc:sldMkLst>
      </pc:sldChg>
      <pc:sldChg chg="addSp delSp modSp new mod">
        <pc:chgData name="타야라히랄" userId="4cbd64cf-559c-4aef-b363-525ec37fb7ad" providerId="ADAL" clId="{8E2150B5-3CD5-42A9-B898-EF03E45F3701}" dt="2023-03-03T01:47:08.025" v="100" actId="1076"/>
        <pc:sldMkLst>
          <pc:docMk/>
          <pc:sldMk cId="3559128260" sldId="271"/>
        </pc:sldMkLst>
        <pc:spChg chg="mod">
          <ac:chgData name="타야라히랄" userId="4cbd64cf-559c-4aef-b363-525ec37fb7ad" providerId="ADAL" clId="{8E2150B5-3CD5-42A9-B898-EF03E45F3701}" dt="2023-03-03T01:46:42.033" v="92" actId="27636"/>
          <ac:spMkLst>
            <pc:docMk/>
            <pc:sldMk cId="3559128260" sldId="271"/>
            <ac:spMk id="2" creationId="{F203BAA2-81A6-3D27-5D1E-A0B4B196C222}"/>
          </ac:spMkLst>
        </pc:spChg>
        <pc:spChg chg="add del mod">
          <ac:chgData name="타야라히랄" userId="4cbd64cf-559c-4aef-b363-525ec37fb7ad" providerId="ADAL" clId="{8E2150B5-3CD5-42A9-B898-EF03E45F3701}" dt="2023-03-03T01:46:51.175" v="96"/>
          <ac:spMkLst>
            <pc:docMk/>
            <pc:sldMk cId="3559128260" sldId="271"/>
            <ac:spMk id="3" creationId="{834BF0CE-76FE-65F0-9DBA-608D6EDCBCA1}"/>
          </ac:spMkLst>
        </pc:spChg>
        <pc:spChg chg="add del mod">
          <ac:chgData name="타야라히랄" userId="4cbd64cf-559c-4aef-b363-525ec37fb7ad" providerId="ADAL" clId="{8E2150B5-3CD5-42A9-B898-EF03E45F3701}" dt="2023-03-03T01:46:51.171" v="94"/>
          <ac:spMkLst>
            <pc:docMk/>
            <pc:sldMk cId="3559128260" sldId="271"/>
            <ac:spMk id="4" creationId="{48F4E4DD-587A-E03B-957B-83BF7AFDE900}"/>
          </ac:spMkLst>
        </pc:spChg>
        <pc:picChg chg="add mod">
          <ac:chgData name="타야라히랄" userId="4cbd64cf-559c-4aef-b363-525ec37fb7ad" providerId="ADAL" clId="{8E2150B5-3CD5-42A9-B898-EF03E45F3701}" dt="2023-03-03T01:47:08.025" v="100" actId="1076"/>
          <ac:picMkLst>
            <pc:docMk/>
            <pc:sldMk cId="3559128260" sldId="271"/>
            <ac:picMk id="6" creationId="{CA7415C5-81C5-3BB7-3D5A-1FB59C3D78CC}"/>
          </ac:picMkLst>
        </pc:picChg>
      </pc:sldChg>
      <pc:sldChg chg="del">
        <pc:chgData name="타야라히랄" userId="4cbd64cf-559c-4aef-b363-525ec37fb7ad" providerId="ADAL" clId="{8E2150B5-3CD5-42A9-B898-EF03E45F3701}" dt="2023-03-03T01:37:28.077" v="0" actId="47"/>
        <pc:sldMkLst>
          <pc:docMk/>
          <pc:sldMk cId="4085064878" sldId="271"/>
        </pc:sldMkLst>
      </pc:sldChg>
      <pc:sldChg chg="del">
        <pc:chgData name="타야라히랄" userId="4cbd64cf-559c-4aef-b363-525ec37fb7ad" providerId="ADAL" clId="{8E2150B5-3CD5-42A9-B898-EF03E45F3701}" dt="2023-03-03T01:37:28.077" v="0" actId="47"/>
        <pc:sldMkLst>
          <pc:docMk/>
          <pc:sldMk cId="2159049945" sldId="272"/>
        </pc:sldMkLst>
      </pc:sldChg>
      <pc:sldChg chg="addSp delSp modSp new mod">
        <pc:chgData name="타야라히랄" userId="4cbd64cf-559c-4aef-b363-525ec37fb7ad" providerId="ADAL" clId="{8E2150B5-3CD5-42A9-B898-EF03E45F3701}" dt="2023-03-03T01:48:14.211" v="106" actId="1076"/>
        <pc:sldMkLst>
          <pc:docMk/>
          <pc:sldMk cId="3501459616" sldId="272"/>
        </pc:sldMkLst>
        <pc:spChg chg="add del mod">
          <ac:chgData name="타야라히랄" userId="4cbd64cf-559c-4aef-b363-525ec37fb7ad" providerId="ADAL" clId="{8E2150B5-3CD5-42A9-B898-EF03E45F3701}" dt="2023-03-03T01:48:00.404" v="104"/>
          <ac:spMkLst>
            <pc:docMk/>
            <pc:sldMk cId="3501459616" sldId="272"/>
            <ac:spMk id="3" creationId="{293D830F-A720-C844-FB30-39C37AAD0ADD}"/>
          </ac:spMkLst>
        </pc:spChg>
        <pc:spChg chg="add del mod">
          <ac:chgData name="타야라히랄" userId="4cbd64cf-559c-4aef-b363-525ec37fb7ad" providerId="ADAL" clId="{8E2150B5-3CD5-42A9-B898-EF03E45F3701}" dt="2023-03-03T01:48:00.400" v="102"/>
          <ac:spMkLst>
            <pc:docMk/>
            <pc:sldMk cId="3501459616" sldId="272"/>
            <ac:spMk id="4" creationId="{595F1EAA-2C72-B097-690F-1FBB601087CA}"/>
          </ac:spMkLst>
        </pc:spChg>
        <pc:picChg chg="add mod">
          <ac:chgData name="타야라히랄" userId="4cbd64cf-559c-4aef-b363-525ec37fb7ad" providerId="ADAL" clId="{8E2150B5-3CD5-42A9-B898-EF03E45F3701}" dt="2023-03-03T01:48:14.211" v="106" actId="1076"/>
          <ac:picMkLst>
            <pc:docMk/>
            <pc:sldMk cId="3501459616" sldId="272"/>
            <ac:picMk id="6" creationId="{1A085F54-552F-B10D-ECD4-121E92A8A97E}"/>
          </ac:picMkLst>
        </pc:picChg>
      </pc:sldChg>
      <pc:sldChg chg="addSp delSp modSp new mod">
        <pc:chgData name="타야라히랄" userId="4cbd64cf-559c-4aef-b363-525ec37fb7ad" providerId="ADAL" clId="{8E2150B5-3CD5-42A9-B898-EF03E45F3701}" dt="2023-03-03T01:48:50.478" v="107" actId="22"/>
        <pc:sldMkLst>
          <pc:docMk/>
          <pc:sldMk cId="860283674" sldId="273"/>
        </pc:sldMkLst>
        <pc:spChg chg="del">
          <ac:chgData name="타야라히랄" userId="4cbd64cf-559c-4aef-b363-525ec37fb7ad" providerId="ADAL" clId="{8E2150B5-3CD5-42A9-B898-EF03E45F3701}" dt="2023-03-03T01:48:50.478" v="107" actId="22"/>
          <ac:spMkLst>
            <pc:docMk/>
            <pc:sldMk cId="860283674" sldId="273"/>
            <ac:spMk id="3" creationId="{EC8042C3-55FC-0EB5-9DD2-99ADA5B8A735}"/>
          </ac:spMkLst>
        </pc:spChg>
        <pc:picChg chg="add mod ord">
          <ac:chgData name="타야라히랄" userId="4cbd64cf-559c-4aef-b363-525ec37fb7ad" providerId="ADAL" clId="{8E2150B5-3CD5-42A9-B898-EF03E45F3701}" dt="2023-03-03T01:48:50.478" v="107" actId="22"/>
          <ac:picMkLst>
            <pc:docMk/>
            <pc:sldMk cId="860283674" sldId="273"/>
            <ac:picMk id="5" creationId="{9A9D9C68-0164-39E7-0EB5-039D0064338E}"/>
          </ac:picMkLst>
        </pc:picChg>
      </pc:sldChg>
      <pc:sldChg chg="del">
        <pc:chgData name="타야라히랄" userId="4cbd64cf-559c-4aef-b363-525ec37fb7ad" providerId="ADAL" clId="{8E2150B5-3CD5-42A9-B898-EF03E45F3701}" dt="2023-03-03T01:37:28.077" v="0" actId="47"/>
        <pc:sldMkLst>
          <pc:docMk/>
          <pc:sldMk cId="2905987893" sldId="273"/>
        </pc:sldMkLst>
      </pc:sldChg>
      <pc:sldChg chg="addSp delSp modSp new mod">
        <pc:chgData name="타야라히랄" userId="4cbd64cf-559c-4aef-b363-525ec37fb7ad" providerId="ADAL" clId="{8E2150B5-3CD5-42A9-B898-EF03E45F3701}" dt="2023-03-03T01:49:08.257" v="108" actId="22"/>
        <pc:sldMkLst>
          <pc:docMk/>
          <pc:sldMk cId="1616513270" sldId="274"/>
        </pc:sldMkLst>
        <pc:spChg chg="del">
          <ac:chgData name="타야라히랄" userId="4cbd64cf-559c-4aef-b363-525ec37fb7ad" providerId="ADAL" clId="{8E2150B5-3CD5-42A9-B898-EF03E45F3701}" dt="2023-03-03T01:49:08.257" v="108" actId="22"/>
          <ac:spMkLst>
            <pc:docMk/>
            <pc:sldMk cId="1616513270" sldId="274"/>
            <ac:spMk id="3" creationId="{31A491AD-4CAC-23FE-DA36-1C7ABBDC1CC1}"/>
          </ac:spMkLst>
        </pc:spChg>
        <pc:picChg chg="add mod ord">
          <ac:chgData name="타야라히랄" userId="4cbd64cf-559c-4aef-b363-525ec37fb7ad" providerId="ADAL" clId="{8E2150B5-3CD5-42A9-B898-EF03E45F3701}" dt="2023-03-03T01:49:08.257" v="108" actId="22"/>
          <ac:picMkLst>
            <pc:docMk/>
            <pc:sldMk cId="1616513270" sldId="274"/>
            <ac:picMk id="5" creationId="{1894C358-5E29-4110-37FC-B4DBA5629EBB}"/>
          </ac:picMkLst>
        </pc:picChg>
      </pc:sldChg>
      <pc:sldChg chg="del">
        <pc:chgData name="타야라히랄" userId="4cbd64cf-559c-4aef-b363-525ec37fb7ad" providerId="ADAL" clId="{8E2150B5-3CD5-42A9-B898-EF03E45F3701}" dt="2023-03-03T01:37:28.077" v="0" actId="47"/>
        <pc:sldMkLst>
          <pc:docMk/>
          <pc:sldMk cId="2169892880" sldId="274"/>
        </pc:sldMkLst>
      </pc:sldChg>
      <pc:sldChg chg="del">
        <pc:chgData name="타야라히랄" userId="4cbd64cf-559c-4aef-b363-525ec37fb7ad" providerId="ADAL" clId="{8E2150B5-3CD5-42A9-B898-EF03E45F3701}" dt="2023-03-03T01:37:28.077" v="0" actId="47"/>
        <pc:sldMkLst>
          <pc:docMk/>
          <pc:sldMk cId="1802171135" sldId="275"/>
        </pc:sldMkLst>
      </pc:sldChg>
      <pc:sldChg chg="addSp delSp modSp new mod">
        <pc:chgData name="타야라히랄" userId="4cbd64cf-559c-4aef-b363-525ec37fb7ad" providerId="ADAL" clId="{8E2150B5-3CD5-42A9-B898-EF03E45F3701}" dt="2023-03-03T01:49:36.846" v="112" actId="22"/>
        <pc:sldMkLst>
          <pc:docMk/>
          <pc:sldMk cId="1839441100" sldId="275"/>
        </pc:sldMkLst>
        <pc:spChg chg="mod">
          <ac:chgData name="타야라히랄" userId="4cbd64cf-559c-4aef-b363-525ec37fb7ad" providerId="ADAL" clId="{8E2150B5-3CD5-42A9-B898-EF03E45F3701}" dt="2023-03-03T01:49:21.288" v="111" actId="20577"/>
          <ac:spMkLst>
            <pc:docMk/>
            <pc:sldMk cId="1839441100" sldId="275"/>
            <ac:spMk id="2" creationId="{80D1C04F-6DC9-739C-3C68-258DCE2B8162}"/>
          </ac:spMkLst>
        </pc:spChg>
        <pc:spChg chg="del">
          <ac:chgData name="타야라히랄" userId="4cbd64cf-559c-4aef-b363-525ec37fb7ad" providerId="ADAL" clId="{8E2150B5-3CD5-42A9-B898-EF03E45F3701}" dt="2023-03-03T01:49:36.846" v="112" actId="22"/>
          <ac:spMkLst>
            <pc:docMk/>
            <pc:sldMk cId="1839441100" sldId="275"/>
            <ac:spMk id="3" creationId="{9E5D51ED-D581-C359-6FA9-F87D574FE297}"/>
          </ac:spMkLst>
        </pc:spChg>
        <pc:picChg chg="add mod ord">
          <ac:chgData name="타야라히랄" userId="4cbd64cf-559c-4aef-b363-525ec37fb7ad" providerId="ADAL" clId="{8E2150B5-3CD5-42A9-B898-EF03E45F3701}" dt="2023-03-03T01:49:36.846" v="112" actId="22"/>
          <ac:picMkLst>
            <pc:docMk/>
            <pc:sldMk cId="1839441100" sldId="275"/>
            <ac:picMk id="5" creationId="{71CCE917-1F38-6CF9-4072-1B4818576664}"/>
          </ac:picMkLst>
        </pc:picChg>
      </pc:sldChg>
      <pc:sldChg chg="addSp delSp modSp new mod">
        <pc:chgData name="타야라히랄" userId="4cbd64cf-559c-4aef-b363-525ec37fb7ad" providerId="ADAL" clId="{8E2150B5-3CD5-42A9-B898-EF03E45F3701}" dt="2023-03-03T01:51:35.944" v="118" actId="22"/>
        <pc:sldMkLst>
          <pc:docMk/>
          <pc:sldMk cId="1508692426" sldId="276"/>
        </pc:sldMkLst>
        <pc:spChg chg="add del mod">
          <ac:chgData name="타야라히랄" userId="4cbd64cf-559c-4aef-b363-525ec37fb7ad" providerId="ADAL" clId="{8E2150B5-3CD5-42A9-B898-EF03E45F3701}" dt="2023-03-03T01:51:26.440" v="117" actId="20577"/>
          <ac:spMkLst>
            <pc:docMk/>
            <pc:sldMk cId="1508692426" sldId="276"/>
            <ac:spMk id="2" creationId="{8EF22534-2526-CC90-43E2-BAD4C597B5A1}"/>
          </ac:spMkLst>
        </pc:spChg>
        <pc:spChg chg="del">
          <ac:chgData name="타야라히랄" userId="4cbd64cf-559c-4aef-b363-525ec37fb7ad" providerId="ADAL" clId="{8E2150B5-3CD5-42A9-B898-EF03E45F3701}" dt="2023-03-03T01:51:35.944" v="118" actId="22"/>
          <ac:spMkLst>
            <pc:docMk/>
            <pc:sldMk cId="1508692426" sldId="276"/>
            <ac:spMk id="3" creationId="{5EE1EEB9-5251-CC29-1BBE-89F1C7C36B98}"/>
          </ac:spMkLst>
        </pc:spChg>
        <pc:spChg chg="add del mod">
          <ac:chgData name="타야라히랄" userId="4cbd64cf-559c-4aef-b363-525ec37fb7ad" providerId="ADAL" clId="{8E2150B5-3CD5-42A9-B898-EF03E45F3701}" dt="2023-03-03T01:51:25.171" v="114"/>
          <ac:spMkLst>
            <pc:docMk/>
            <pc:sldMk cId="1508692426" sldId="276"/>
            <ac:spMk id="4" creationId="{F0790DDC-AF1A-904D-9432-D0209EA7DA28}"/>
          </ac:spMkLst>
        </pc:spChg>
        <pc:picChg chg="add mod ord">
          <ac:chgData name="타야라히랄" userId="4cbd64cf-559c-4aef-b363-525ec37fb7ad" providerId="ADAL" clId="{8E2150B5-3CD5-42A9-B898-EF03E45F3701}" dt="2023-03-03T01:51:35.944" v="118" actId="22"/>
          <ac:picMkLst>
            <pc:docMk/>
            <pc:sldMk cId="1508692426" sldId="276"/>
            <ac:picMk id="6" creationId="{334BCE14-7C5B-C095-E424-1CA15CAF9AF4}"/>
          </ac:picMkLst>
        </pc:picChg>
      </pc:sldChg>
      <pc:sldChg chg="del">
        <pc:chgData name="타야라히랄" userId="4cbd64cf-559c-4aef-b363-525ec37fb7ad" providerId="ADAL" clId="{8E2150B5-3CD5-42A9-B898-EF03E45F3701}" dt="2023-03-03T01:37:28.077" v="0" actId="47"/>
        <pc:sldMkLst>
          <pc:docMk/>
          <pc:sldMk cId="4142335082" sldId="276"/>
        </pc:sldMkLst>
      </pc:sldChg>
      <pc:sldChg chg="addSp delSp modSp new mod">
        <pc:chgData name="타야라히랄" userId="4cbd64cf-559c-4aef-b363-525ec37fb7ad" providerId="ADAL" clId="{8E2150B5-3CD5-42A9-B898-EF03E45F3701}" dt="2023-03-03T01:52:04.489" v="124" actId="22"/>
        <pc:sldMkLst>
          <pc:docMk/>
          <pc:sldMk cId="1558989214" sldId="277"/>
        </pc:sldMkLst>
        <pc:spChg chg="add del mod">
          <ac:chgData name="타야라히랄" userId="4cbd64cf-559c-4aef-b363-525ec37fb7ad" providerId="ADAL" clId="{8E2150B5-3CD5-42A9-B898-EF03E45F3701}" dt="2023-03-03T01:51:47.640" v="123" actId="20577"/>
          <ac:spMkLst>
            <pc:docMk/>
            <pc:sldMk cId="1558989214" sldId="277"/>
            <ac:spMk id="2" creationId="{825F3C82-6BA8-9C2E-A402-E708DD81DBDA}"/>
          </ac:spMkLst>
        </pc:spChg>
        <pc:spChg chg="del">
          <ac:chgData name="타야라히랄" userId="4cbd64cf-559c-4aef-b363-525ec37fb7ad" providerId="ADAL" clId="{8E2150B5-3CD5-42A9-B898-EF03E45F3701}" dt="2023-03-03T01:52:04.489" v="124" actId="22"/>
          <ac:spMkLst>
            <pc:docMk/>
            <pc:sldMk cId="1558989214" sldId="277"/>
            <ac:spMk id="3" creationId="{30018E3F-B0EA-566D-41CB-C8112AA11656}"/>
          </ac:spMkLst>
        </pc:spChg>
        <pc:spChg chg="add del mod">
          <ac:chgData name="타야라히랄" userId="4cbd64cf-559c-4aef-b363-525ec37fb7ad" providerId="ADAL" clId="{8E2150B5-3CD5-42A9-B898-EF03E45F3701}" dt="2023-03-03T01:51:46.471" v="120"/>
          <ac:spMkLst>
            <pc:docMk/>
            <pc:sldMk cId="1558989214" sldId="277"/>
            <ac:spMk id="4" creationId="{4372DF40-4416-6326-7E4F-06A3D17E4009}"/>
          </ac:spMkLst>
        </pc:spChg>
        <pc:picChg chg="add mod ord">
          <ac:chgData name="타야라히랄" userId="4cbd64cf-559c-4aef-b363-525ec37fb7ad" providerId="ADAL" clId="{8E2150B5-3CD5-42A9-B898-EF03E45F3701}" dt="2023-03-03T01:52:04.489" v="124" actId="22"/>
          <ac:picMkLst>
            <pc:docMk/>
            <pc:sldMk cId="1558989214" sldId="277"/>
            <ac:picMk id="6" creationId="{28CC078E-380E-FE6D-ACF5-76B5B9AB7C7C}"/>
          </ac:picMkLst>
        </pc:picChg>
      </pc:sldChg>
      <pc:sldChg chg="del">
        <pc:chgData name="타야라히랄" userId="4cbd64cf-559c-4aef-b363-525ec37fb7ad" providerId="ADAL" clId="{8E2150B5-3CD5-42A9-B898-EF03E45F3701}" dt="2023-03-03T01:37:28.077" v="0" actId="47"/>
        <pc:sldMkLst>
          <pc:docMk/>
          <pc:sldMk cId="2621619790" sldId="277"/>
        </pc:sldMkLst>
      </pc:sldChg>
      <pc:sldChg chg="addSp delSp modSp new mod setBg">
        <pc:chgData name="타야라히랄" userId="4cbd64cf-559c-4aef-b363-525ec37fb7ad" providerId="ADAL" clId="{8E2150B5-3CD5-42A9-B898-EF03E45F3701}" dt="2023-03-03T01:52:54.141" v="136" actId="22"/>
        <pc:sldMkLst>
          <pc:docMk/>
          <pc:sldMk cId="1512701713" sldId="278"/>
        </pc:sldMkLst>
        <pc:spChg chg="add del mod">
          <ac:chgData name="타야라히랄" userId="4cbd64cf-559c-4aef-b363-525ec37fb7ad" providerId="ADAL" clId="{8E2150B5-3CD5-42A9-B898-EF03E45F3701}" dt="2023-03-03T01:52:42.536" v="135" actId="20577"/>
          <ac:spMkLst>
            <pc:docMk/>
            <pc:sldMk cId="1512701713" sldId="278"/>
            <ac:spMk id="2" creationId="{5066F20F-AA7E-3643-64E1-AD088C0B94EF}"/>
          </ac:spMkLst>
        </pc:spChg>
        <pc:spChg chg="add del">
          <ac:chgData name="타야라히랄" userId="4cbd64cf-559c-4aef-b363-525ec37fb7ad" providerId="ADAL" clId="{8E2150B5-3CD5-42A9-B898-EF03E45F3701}" dt="2023-03-03T01:52:54.141" v="136" actId="22"/>
          <ac:spMkLst>
            <pc:docMk/>
            <pc:sldMk cId="1512701713" sldId="278"/>
            <ac:spMk id="3" creationId="{239393A2-EDC6-4E88-AE5C-A463B4C2833E}"/>
          </ac:spMkLst>
        </pc:spChg>
        <pc:spChg chg="add del mod">
          <ac:chgData name="타야라히랄" userId="4cbd64cf-559c-4aef-b363-525ec37fb7ad" providerId="ADAL" clId="{8E2150B5-3CD5-42A9-B898-EF03E45F3701}" dt="2023-03-03T01:52:38.586" v="128"/>
          <ac:spMkLst>
            <pc:docMk/>
            <pc:sldMk cId="1512701713" sldId="278"/>
            <ac:spMk id="4" creationId="{EB46BCD1-E4B7-31EF-0FAC-FCD8A0A424DB}"/>
          </ac:spMkLst>
        </pc:spChg>
        <pc:spChg chg="add del mod">
          <ac:chgData name="타야라히랄" userId="4cbd64cf-559c-4aef-b363-525ec37fb7ad" providerId="ADAL" clId="{8E2150B5-3CD5-42A9-B898-EF03E45F3701}" dt="2023-03-03T01:52:41.556" v="132"/>
          <ac:spMkLst>
            <pc:docMk/>
            <pc:sldMk cId="1512701713" sldId="278"/>
            <ac:spMk id="5" creationId="{274BB100-FA10-9CD4-55AD-F5768D29C095}"/>
          </ac:spMkLst>
        </pc:spChg>
        <pc:spChg chg="add del">
          <ac:chgData name="타야라히랄" userId="4cbd64cf-559c-4aef-b363-525ec37fb7ad" providerId="ADAL" clId="{8E2150B5-3CD5-42A9-B898-EF03E45F3701}" dt="2023-03-03T01:52:37.017" v="127" actId="26606"/>
          <ac:spMkLst>
            <pc:docMk/>
            <pc:sldMk cId="1512701713" sldId="278"/>
            <ac:spMk id="10" creationId="{C1DD1A8A-57D5-4A81-AD04-532B043C5611}"/>
          </ac:spMkLst>
        </pc:spChg>
        <pc:spChg chg="add del">
          <ac:chgData name="타야라히랄" userId="4cbd64cf-559c-4aef-b363-525ec37fb7ad" providerId="ADAL" clId="{8E2150B5-3CD5-42A9-B898-EF03E45F3701}" dt="2023-03-03T01:52:37.017" v="127" actId="26606"/>
          <ac:spMkLst>
            <pc:docMk/>
            <pc:sldMk cId="1512701713" sldId="278"/>
            <ac:spMk id="12" creationId="{007891EC-4501-44ED-A8C8-B11B6DB767AB}"/>
          </ac:spMkLst>
        </pc:spChg>
        <pc:picChg chg="add del">
          <ac:chgData name="타야라히랄" userId="4cbd64cf-559c-4aef-b363-525ec37fb7ad" providerId="ADAL" clId="{8E2150B5-3CD5-42A9-B898-EF03E45F3701}" dt="2023-03-03T01:52:37.017" v="127" actId="26606"/>
          <ac:picMkLst>
            <pc:docMk/>
            <pc:sldMk cId="1512701713" sldId="278"/>
            <ac:picMk id="6" creationId="{540E42A2-5319-4362-ECF6-3525C465E5D9}"/>
          </ac:picMkLst>
        </pc:picChg>
        <pc:picChg chg="add mod ord">
          <ac:chgData name="타야라히랄" userId="4cbd64cf-559c-4aef-b363-525ec37fb7ad" providerId="ADAL" clId="{8E2150B5-3CD5-42A9-B898-EF03E45F3701}" dt="2023-03-03T01:52:54.141" v="136" actId="22"/>
          <ac:picMkLst>
            <pc:docMk/>
            <pc:sldMk cId="1512701713" sldId="278"/>
            <ac:picMk id="8" creationId="{4CA7AA03-B92C-79C0-0101-F1DAA9BF3989}"/>
          </ac:picMkLst>
        </pc:picChg>
      </pc:sldChg>
      <pc:sldChg chg="del">
        <pc:chgData name="타야라히랄" userId="4cbd64cf-559c-4aef-b363-525ec37fb7ad" providerId="ADAL" clId="{8E2150B5-3CD5-42A9-B898-EF03E45F3701}" dt="2023-03-03T01:37:28.077" v="0" actId="47"/>
        <pc:sldMkLst>
          <pc:docMk/>
          <pc:sldMk cId="3211737385" sldId="278"/>
        </pc:sldMkLst>
      </pc:sldChg>
      <pc:sldChg chg="del">
        <pc:chgData name="타야라히랄" userId="4cbd64cf-559c-4aef-b363-525ec37fb7ad" providerId="ADAL" clId="{8E2150B5-3CD5-42A9-B898-EF03E45F3701}" dt="2023-03-03T01:37:28.077" v="0" actId="47"/>
        <pc:sldMkLst>
          <pc:docMk/>
          <pc:sldMk cId="198777614" sldId="279"/>
        </pc:sldMkLst>
      </pc:sldChg>
      <pc:sldChg chg="addSp delSp modSp new mod">
        <pc:chgData name="타야라히랄" userId="4cbd64cf-559c-4aef-b363-525ec37fb7ad" providerId="ADAL" clId="{8E2150B5-3CD5-42A9-B898-EF03E45F3701}" dt="2023-03-03T01:53:09.468" v="137" actId="22"/>
        <pc:sldMkLst>
          <pc:docMk/>
          <pc:sldMk cId="1846100108" sldId="279"/>
        </pc:sldMkLst>
        <pc:spChg chg="del">
          <ac:chgData name="타야라히랄" userId="4cbd64cf-559c-4aef-b363-525ec37fb7ad" providerId="ADAL" clId="{8E2150B5-3CD5-42A9-B898-EF03E45F3701}" dt="2023-03-03T01:53:09.468" v="137" actId="22"/>
          <ac:spMkLst>
            <pc:docMk/>
            <pc:sldMk cId="1846100108" sldId="279"/>
            <ac:spMk id="3" creationId="{70DF9340-BF59-D7B5-CF7C-8CAD82917E79}"/>
          </ac:spMkLst>
        </pc:spChg>
        <pc:picChg chg="add mod ord">
          <ac:chgData name="타야라히랄" userId="4cbd64cf-559c-4aef-b363-525ec37fb7ad" providerId="ADAL" clId="{8E2150B5-3CD5-42A9-B898-EF03E45F3701}" dt="2023-03-03T01:53:09.468" v="137" actId="22"/>
          <ac:picMkLst>
            <pc:docMk/>
            <pc:sldMk cId="1846100108" sldId="279"/>
            <ac:picMk id="5" creationId="{EEB8C926-E7D8-C3EE-680F-D583C0A52DCA}"/>
          </ac:picMkLst>
        </pc:picChg>
      </pc:sldChg>
      <pc:sldChg chg="del">
        <pc:chgData name="타야라히랄" userId="4cbd64cf-559c-4aef-b363-525ec37fb7ad" providerId="ADAL" clId="{8E2150B5-3CD5-42A9-B898-EF03E45F3701}" dt="2023-03-03T01:37:28.077" v="0" actId="47"/>
        <pc:sldMkLst>
          <pc:docMk/>
          <pc:sldMk cId="1214086796" sldId="280"/>
        </pc:sldMkLst>
      </pc:sldChg>
      <pc:sldChg chg="addSp delSp modSp new mod">
        <pc:chgData name="타야라히랄" userId="4cbd64cf-559c-4aef-b363-525ec37fb7ad" providerId="ADAL" clId="{8E2150B5-3CD5-42A9-B898-EF03E45F3701}" dt="2023-03-03T01:53:24.107" v="138" actId="22"/>
        <pc:sldMkLst>
          <pc:docMk/>
          <pc:sldMk cId="3258271885" sldId="280"/>
        </pc:sldMkLst>
        <pc:spChg chg="del">
          <ac:chgData name="타야라히랄" userId="4cbd64cf-559c-4aef-b363-525ec37fb7ad" providerId="ADAL" clId="{8E2150B5-3CD5-42A9-B898-EF03E45F3701}" dt="2023-03-03T01:53:24.107" v="138" actId="22"/>
          <ac:spMkLst>
            <pc:docMk/>
            <pc:sldMk cId="3258271885" sldId="280"/>
            <ac:spMk id="3" creationId="{CD4277E8-73C9-9412-F257-AE5472489B4D}"/>
          </ac:spMkLst>
        </pc:spChg>
        <pc:picChg chg="add mod ord">
          <ac:chgData name="타야라히랄" userId="4cbd64cf-559c-4aef-b363-525ec37fb7ad" providerId="ADAL" clId="{8E2150B5-3CD5-42A9-B898-EF03E45F3701}" dt="2023-03-03T01:53:24.107" v="138" actId="22"/>
          <ac:picMkLst>
            <pc:docMk/>
            <pc:sldMk cId="3258271885" sldId="280"/>
            <ac:picMk id="5" creationId="{45D98977-DC5C-D8F5-65CD-C0D7A02EA675}"/>
          </ac:picMkLst>
        </pc:picChg>
      </pc:sldChg>
      <pc:sldChg chg="del">
        <pc:chgData name="타야라히랄" userId="4cbd64cf-559c-4aef-b363-525ec37fb7ad" providerId="ADAL" clId="{8E2150B5-3CD5-42A9-B898-EF03E45F3701}" dt="2023-03-03T01:37:28.077" v="0" actId="47"/>
        <pc:sldMkLst>
          <pc:docMk/>
          <pc:sldMk cId="2039319012" sldId="281"/>
        </pc:sldMkLst>
      </pc:sldChg>
      <pc:sldChg chg="addSp delSp modSp new mod">
        <pc:chgData name="타야라히랄" userId="4cbd64cf-559c-4aef-b363-525ec37fb7ad" providerId="ADAL" clId="{8E2150B5-3CD5-42A9-B898-EF03E45F3701}" dt="2023-03-03T01:53:55.541" v="144" actId="22"/>
        <pc:sldMkLst>
          <pc:docMk/>
          <pc:sldMk cId="3022091405" sldId="281"/>
        </pc:sldMkLst>
        <pc:spChg chg="mod">
          <ac:chgData name="타야라히랄" userId="4cbd64cf-559c-4aef-b363-525ec37fb7ad" providerId="ADAL" clId="{8E2150B5-3CD5-42A9-B898-EF03E45F3701}" dt="2023-03-03T01:53:32.535" v="143" actId="20577"/>
          <ac:spMkLst>
            <pc:docMk/>
            <pc:sldMk cId="3022091405" sldId="281"/>
            <ac:spMk id="2" creationId="{07AB69DF-D0FC-E7A5-475D-3B67A404EA87}"/>
          </ac:spMkLst>
        </pc:spChg>
        <pc:spChg chg="del">
          <ac:chgData name="타야라히랄" userId="4cbd64cf-559c-4aef-b363-525ec37fb7ad" providerId="ADAL" clId="{8E2150B5-3CD5-42A9-B898-EF03E45F3701}" dt="2023-03-03T01:53:55.541" v="144" actId="22"/>
          <ac:spMkLst>
            <pc:docMk/>
            <pc:sldMk cId="3022091405" sldId="281"/>
            <ac:spMk id="3" creationId="{5DC98656-C487-BFA4-BA1F-E6F3F0AA0B87}"/>
          </ac:spMkLst>
        </pc:spChg>
        <pc:picChg chg="add mod ord">
          <ac:chgData name="타야라히랄" userId="4cbd64cf-559c-4aef-b363-525ec37fb7ad" providerId="ADAL" clId="{8E2150B5-3CD5-42A9-B898-EF03E45F3701}" dt="2023-03-03T01:53:55.541" v="144" actId="22"/>
          <ac:picMkLst>
            <pc:docMk/>
            <pc:sldMk cId="3022091405" sldId="281"/>
            <ac:picMk id="5" creationId="{9D517078-B8DD-4A3B-DFA4-45566F10BCE7}"/>
          </ac:picMkLst>
        </pc:picChg>
      </pc:sldChg>
      <pc:sldChg chg="del">
        <pc:chgData name="타야라히랄" userId="4cbd64cf-559c-4aef-b363-525ec37fb7ad" providerId="ADAL" clId="{8E2150B5-3CD5-42A9-B898-EF03E45F3701}" dt="2023-03-03T01:37:28.077" v="0" actId="47"/>
        <pc:sldMkLst>
          <pc:docMk/>
          <pc:sldMk cId="183006625" sldId="282"/>
        </pc:sldMkLst>
      </pc:sldChg>
      <pc:sldChg chg="addSp delSp modSp new mod">
        <pc:chgData name="타야라히랄" userId="4cbd64cf-559c-4aef-b363-525ec37fb7ad" providerId="ADAL" clId="{8E2150B5-3CD5-42A9-B898-EF03E45F3701}" dt="2023-03-03T01:55:18.070" v="159" actId="14100"/>
        <pc:sldMkLst>
          <pc:docMk/>
          <pc:sldMk cId="299718294" sldId="282"/>
        </pc:sldMkLst>
        <pc:spChg chg="add del mod">
          <ac:chgData name="타야라히랄" userId="4cbd64cf-559c-4aef-b363-525ec37fb7ad" providerId="ADAL" clId="{8E2150B5-3CD5-42A9-B898-EF03E45F3701}" dt="2023-03-03T01:54:13.328" v="149" actId="20577"/>
          <ac:spMkLst>
            <pc:docMk/>
            <pc:sldMk cId="299718294" sldId="282"/>
            <ac:spMk id="2" creationId="{5C707328-0E90-7AEC-391C-91BAC2E0D7D1}"/>
          </ac:spMkLst>
        </pc:spChg>
        <pc:spChg chg="del">
          <ac:chgData name="타야라히랄" userId="4cbd64cf-559c-4aef-b363-525ec37fb7ad" providerId="ADAL" clId="{8E2150B5-3CD5-42A9-B898-EF03E45F3701}" dt="2023-03-03T01:54:24.103" v="150" actId="22"/>
          <ac:spMkLst>
            <pc:docMk/>
            <pc:sldMk cId="299718294" sldId="282"/>
            <ac:spMk id="3" creationId="{5F77DB6F-40BB-00AA-0F34-66B5988591BB}"/>
          </ac:spMkLst>
        </pc:spChg>
        <pc:spChg chg="add del mod">
          <ac:chgData name="타야라히랄" userId="4cbd64cf-559c-4aef-b363-525ec37fb7ad" providerId="ADAL" clId="{8E2150B5-3CD5-42A9-B898-EF03E45F3701}" dt="2023-03-03T01:54:12.329" v="146"/>
          <ac:spMkLst>
            <pc:docMk/>
            <pc:sldMk cId="299718294" sldId="282"/>
            <ac:spMk id="4" creationId="{7FEDEEAE-DF12-7009-2C6A-4D7DE7C4CD24}"/>
          </ac:spMkLst>
        </pc:spChg>
        <pc:picChg chg="add mod ord">
          <ac:chgData name="타야라히랄" userId="4cbd64cf-559c-4aef-b363-525ec37fb7ad" providerId="ADAL" clId="{8E2150B5-3CD5-42A9-B898-EF03E45F3701}" dt="2023-03-03T01:54:24.103" v="150" actId="22"/>
          <ac:picMkLst>
            <pc:docMk/>
            <pc:sldMk cId="299718294" sldId="282"/>
            <ac:picMk id="6" creationId="{3C803851-79AC-A47D-0169-8AC8C8AAF55E}"/>
          </ac:picMkLst>
        </pc:picChg>
        <pc:picChg chg="add mod">
          <ac:chgData name="타야라히랄" userId="4cbd64cf-559c-4aef-b363-525ec37fb7ad" providerId="ADAL" clId="{8E2150B5-3CD5-42A9-B898-EF03E45F3701}" dt="2023-03-03T01:55:12.012" v="155" actId="1076"/>
          <ac:picMkLst>
            <pc:docMk/>
            <pc:sldMk cId="299718294" sldId="282"/>
            <ac:picMk id="8" creationId="{448F46E5-41DB-396B-32C0-65D2D0C46A85}"/>
          </ac:picMkLst>
        </pc:picChg>
        <pc:picChg chg="add mod">
          <ac:chgData name="타야라히랄" userId="4cbd64cf-559c-4aef-b363-525ec37fb7ad" providerId="ADAL" clId="{8E2150B5-3CD5-42A9-B898-EF03E45F3701}" dt="2023-03-03T01:55:18.070" v="159" actId="14100"/>
          <ac:picMkLst>
            <pc:docMk/>
            <pc:sldMk cId="299718294" sldId="282"/>
            <ac:picMk id="10" creationId="{BDE33361-4E01-84DD-B7E6-260587487CC0}"/>
          </ac:picMkLst>
        </pc:picChg>
      </pc:sldChg>
      <pc:sldChg chg="addSp delSp modSp new mod">
        <pc:chgData name="타야라히랄" userId="4cbd64cf-559c-4aef-b363-525ec37fb7ad" providerId="ADAL" clId="{8E2150B5-3CD5-42A9-B898-EF03E45F3701}" dt="2023-03-03T01:55:40.183" v="166" actId="20577"/>
        <pc:sldMkLst>
          <pc:docMk/>
          <pc:sldMk cId="2758833754" sldId="283"/>
        </pc:sldMkLst>
        <pc:spChg chg="mod">
          <ac:chgData name="타야라히랄" userId="4cbd64cf-559c-4aef-b363-525ec37fb7ad" providerId="ADAL" clId="{8E2150B5-3CD5-42A9-B898-EF03E45F3701}" dt="2023-03-03T01:55:40.183" v="166" actId="20577"/>
          <ac:spMkLst>
            <pc:docMk/>
            <pc:sldMk cId="2758833754" sldId="283"/>
            <ac:spMk id="2" creationId="{BB431A49-2B9A-15DD-7F4F-4420B7BE1E0F}"/>
          </ac:spMkLst>
        </pc:spChg>
        <pc:spChg chg="del">
          <ac:chgData name="타야라히랄" userId="4cbd64cf-559c-4aef-b363-525ec37fb7ad" providerId="ADAL" clId="{8E2150B5-3CD5-42A9-B898-EF03E45F3701}" dt="2023-03-03T01:55:31.861" v="160" actId="22"/>
          <ac:spMkLst>
            <pc:docMk/>
            <pc:sldMk cId="2758833754" sldId="283"/>
            <ac:spMk id="3" creationId="{BE1CC86C-6EC2-BAA8-FADE-58913F0D6669}"/>
          </ac:spMkLst>
        </pc:spChg>
        <pc:picChg chg="add mod ord">
          <ac:chgData name="타야라히랄" userId="4cbd64cf-559c-4aef-b363-525ec37fb7ad" providerId="ADAL" clId="{8E2150B5-3CD5-42A9-B898-EF03E45F3701}" dt="2023-03-03T01:55:35.428" v="161" actId="1076"/>
          <ac:picMkLst>
            <pc:docMk/>
            <pc:sldMk cId="2758833754" sldId="283"/>
            <ac:picMk id="5" creationId="{EBB555CE-912A-140E-68A9-82E23878854A}"/>
          </ac:picMkLst>
        </pc:picChg>
      </pc:sldChg>
      <pc:sldChg chg="del">
        <pc:chgData name="타야라히랄" userId="4cbd64cf-559c-4aef-b363-525ec37fb7ad" providerId="ADAL" clId="{8E2150B5-3CD5-42A9-B898-EF03E45F3701}" dt="2023-03-03T01:37:28.077" v="0" actId="47"/>
        <pc:sldMkLst>
          <pc:docMk/>
          <pc:sldMk cId="3356695558" sldId="283"/>
        </pc:sldMkLst>
      </pc:sldChg>
      <pc:sldChg chg="addSp delSp modSp new mod">
        <pc:chgData name="타야라히랄" userId="4cbd64cf-559c-4aef-b363-525ec37fb7ad" providerId="ADAL" clId="{8E2150B5-3CD5-42A9-B898-EF03E45F3701}" dt="2023-03-03T01:56:35.722" v="168"/>
        <pc:sldMkLst>
          <pc:docMk/>
          <pc:sldMk cId="457391829" sldId="284"/>
        </pc:sldMkLst>
        <pc:spChg chg="mod">
          <ac:chgData name="타야라히랄" userId="4cbd64cf-559c-4aef-b363-525ec37fb7ad" providerId="ADAL" clId="{8E2150B5-3CD5-42A9-B898-EF03E45F3701}" dt="2023-03-03T01:56:35.722" v="168"/>
          <ac:spMkLst>
            <pc:docMk/>
            <pc:sldMk cId="457391829" sldId="284"/>
            <ac:spMk id="2" creationId="{3F9E629A-E848-099C-8D31-4ADB39E8C6D8}"/>
          </ac:spMkLst>
        </pc:spChg>
        <pc:spChg chg="del">
          <ac:chgData name="타야라히랄" userId="4cbd64cf-559c-4aef-b363-525ec37fb7ad" providerId="ADAL" clId="{8E2150B5-3CD5-42A9-B898-EF03E45F3701}" dt="2023-03-03T01:56:30.245" v="167" actId="22"/>
          <ac:spMkLst>
            <pc:docMk/>
            <pc:sldMk cId="457391829" sldId="284"/>
            <ac:spMk id="3" creationId="{8BB70C2C-0C04-A051-F1F3-1228B9B493D3}"/>
          </ac:spMkLst>
        </pc:spChg>
        <pc:picChg chg="add mod ord">
          <ac:chgData name="타야라히랄" userId="4cbd64cf-559c-4aef-b363-525ec37fb7ad" providerId="ADAL" clId="{8E2150B5-3CD5-42A9-B898-EF03E45F3701}" dt="2023-03-03T01:56:30.245" v="167" actId="22"/>
          <ac:picMkLst>
            <pc:docMk/>
            <pc:sldMk cId="457391829" sldId="284"/>
            <ac:picMk id="5" creationId="{1A4D9C48-56BE-7F6C-7743-B707547D5AAC}"/>
          </ac:picMkLst>
        </pc:picChg>
      </pc:sldChg>
      <pc:sldChg chg="del">
        <pc:chgData name="타야라히랄" userId="4cbd64cf-559c-4aef-b363-525ec37fb7ad" providerId="ADAL" clId="{8E2150B5-3CD5-42A9-B898-EF03E45F3701}" dt="2023-03-03T01:37:28.077" v="0" actId="47"/>
        <pc:sldMkLst>
          <pc:docMk/>
          <pc:sldMk cId="2355934399" sldId="284"/>
        </pc:sldMkLst>
      </pc:sldChg>
      <pc:sldChg chg="del">
        <pc:chgData name="타야라히랄" userId="4cbd64cf-559c-4aef-b363-525ec37fb7ad" providerId="ADAL" clId="{8E2150B5-3CD5-42A9-B898-EF03E45F3701}" dt="2023-03-03T01:37:28.077" v="0" actId="47"/>
        <pc:sldMkLst>
          <pc:docMk/>
          <pc:sldMk cId="762675473" sldId="285"/>
        </pc:sldMkLst>
      </pc:sldChg>
      <pc:sldChg chg="addSp delSp modSp new mod">
        <pc:chgData name="타야라히랄" userId="4cbd64cf-559c-4aef-b363-525ec37fb7ad" providerId="ADAL" clId="{8E2150B5-3CD5-42A9-B898-EF03E45F3701}" dt="2023-03-03T01:58:30.214" v="185" actId="20577"/>
        <pc:sldMkLst>
          <pc:docMk/>
          <pc:sldMk cId="1191867572" sldId="285"/>
        </pc:sldMkLst>
        <pc:spChg chg="mod">
          <ac:chgData name="타야라히랄" userId="4cbd64cf-559c-4aef-b363-525ec37fb7ad" providerId="ADAL" clId="{8E2150B5-3CD5-42A9-B898-EF03E45F3701}" dt="2023-03-03T01:58:30.214" v="185" actId="20577"/>
          <ac:spMkLst>
            <pc:docMk/>
            <pc:sldMk cId="1191867572" sldId="285"/>
            <ac:spMk id="2" creationId="{96CC66E7-DC24-AE7A-CAE5-92022A2C8BC1}"/>
          </ac:spMkLst>
        </pc:spChg>
        <pc:spChg chg="del">
          <ac:chgData name="타야라히랄" userId="4cbd64cf-559c-4aef-b363-525ec37fb7ad" providerId="ADAL" clId="{8E2150B5-3CD5-42A9-B898-EF03E45F3701}" dt="2023-03-03T01:58:19.828" v="169" actId="22"/>
          <ac:spMkLst>
            <pc:docMk/>
            <pc:sldMk cId="1191867572" sldId="285"/>
            <ac:spMk id="3" creationId="{65B4B73E-3988-5CC3-0553-6650F66CB488}"/>
          </ac:spMkLst>
        </pc:spChg>
        <pc:picChg chg="add mod ord">
          <ac:chgData name="타야라히랄" userId="4cbd64cf-559c-4aef-b363-525ec37fb7ad" providerId="ADAL" clId="{8E2150B5-3CD5-42A9-B898-EF03E45F3701}" dt="2023-03-03T01:58:19.828" v="169" actId="22"/>
          <ac:picMkLst>
            <pc:docMk/>
            <pc:sldMk cId="1191867572" sldId="285"/>
            <ac:picMk id="5" creationId="{1E506F9F-B11B-A468-0926-7754EA57291D}"/>
          </ac:picMkLst>
        </pc:picChg>
      </pc:sldChg>
      <pc:sldChg chg="del">
        <pc:chgData name="타야라히랄" userId="4cbd64cf-559c-4aef-b363-525ec37fb7ad" providerId="ADAL" clId="{8E2150B5-3CD5-42A9-B898-EF03E45F3701}" dt="2023-03-03T01:37:28.077" v="0" actId="47"/>
        <pc:sldMkLst>
          <pc:docMk/>
          <pc:sldMk cId="2582662204" sldId="286"/>
        </pc:sldMkLst>
      </pc:sldChg>
      <pc:sldChg chg="modSp new mod">
        <pc:chgData name="타야라히랄" userId="4cbd64cf-559c-4aef-b363-525ec37fb7ad" providerId="ADAL" clId="{8E2150B5-3CD5-42A9-B898-EF03E45F3701}" dt="2023-03-03T01:58:48.991" v="190" actId="20577"/>
        <pc:sldMkLst>
          <pc:docMk/>
          <pc:sldMk cId="3770105981" sldId="286"/>
        </pc:sldMkLst>
        <pc:spChg chg="mod">
          <ac:chgData name="타야라히랄" userId="4cbd64cf-559c-4aef-b363-525ec37fb7ad" providerId="ADAL" clId="{8E2150B5-3CD5-42A9-B898-EF03E45F3701}" dt="2023-03-03T01:58:39.360" v="187" actId="20577"/>
          <ac:spMkLst>
            <pc:docMk/>
            <pc:sldMk cId="3770105981" sldId="286"/>
            <ac:spMk id="2" creationId="{6E07F41E-B592-467D-FB1A-D08DDA5BB64D}"/>
          </ac:spMkLst>
        </pc:spChg>
        <pc:spChg chg="mod">
          <ac:chgData name="타야라히랄" userId="4cbd64cf-559c-4aef-b363-525ec37fb7ad" providerId="ADAL" clId="{8E2150B5-3CD5-42A9-B898-EF03E45F3701}" dt="2023-03-03T01:58:48.991" v="190" actId="20577"/>
          <ac:spMkLst>
            <pc:docMk/>
            <pc:sldMk cId="3770105981" sldId="286"/>
            <ac:spMk id="3" creationId="{B1EADFA0-1B86-7CED-6F11-83B2C2FEDDE4}"/>
          </ac:spMkLst>
        </pc:spChg>
      </pc:sldChg>
      <pc:sldChg chg="modSp new mod">
        <pc:chgData name="타야라히랄" userId="4cbd64cf-559c-4aef-b363-525ec37fb7ad" providerId="ADAL" clId="{8E2150B5-3CD5-42A9-B898-EF03E45F3701}" dt="2023-03-03T02:00:37.917" v="199" actId="15"/>
        <pc:sldMkLst>
          <pc:docMk/>
          <pc:sldMk cId="110344399" sldId="287"/>
        </pc:sldMkLst>
        <pc:spChg chg="mod">
          <ac:chgData name="타야라히랄" userId="4cbd64cf-559c-4aef-b363-525ec37fb7ad" providerId="ADAL" clId="{8E2150B5-3CD5-42A9-B898-EF03E45F3701}" dt="2023-03-03T02:00:18.848" v="193" actId="20577"/>
          <ac:spMkLst>
            <pc:docMk/>
            <pc:sldMk cId="110344399" sldId="287"/>
            <ac:spMk id="2" creationId="{F4992CEB-7476-1F30-16BD-72F50ED4A8EF}"/>
          </ac:spMkLst>
        </pc:spChg>
        <pc:spChg chg="mod">
          <ac:chgData name="타야라히랄" userId="4cbd64cf-559c-4aef-b363-525ec37fb7ad" providerId="ADAL" clId="{8E2150B5-3CD5-42A9-B898-EF03E45F3701}" dt="2023-03-03T02:00:37.917" v="199" actId="15"/>
          <ac:spMkLst>
            <pc:docMk/>
            <pc:sldMk cId="110344399" sldId="287"/>
            <ac:spMk id="3" creationId="{A406A165-C732-0D3D-1F47-8142063FB56C}"/>
          </ac:spMkLst>
        </pc:spChg>
      </pc:sldChg>
      <pc:sldChg chg="del">
        <pc:chgData name="타야라히랄" userId="4cbd64cf-559c-4aef-b363-525ec37fb7ad" providerId="ADAL" clId="{8E2150B5-3CD5-42A9-B898-EF03E45F3701}" dt="2023-03-03T01:37:28.077" v="0" actId="47"/>
        <pc:sldMkLst>
          <pc:docMk/>
          <pc:sldMk cId="887977546" sldId="287"/>
        </pc:sldMkLst>
      </pc:sldChg>
      <pc:sldChg chg="del">
        <pc:chgData name="타야라히랄" userId="4cbd64cf-559c-4aef-b363-525ec37fb7ad" providerId="ADAL" clId="{8E2150B5-3CD5-42A9-B898-EF03E45F3701}" dt="2023-03-03T01:37:28.077" v="0" actId="47"/>
        <pc:sldMkLst>
          <pc:docMk/>
          <pc:sldMk cId="468450495" sldId="288"/>
        </pc:sldMkLst>
      </pc:sldChg>
      <pc:sldChg chg="modSp new mod">
        <pc:chgData name="타야라히랄" userId="4cbd64cf-559c-4aef-b363-525ec37fb7ad" providerId="ADAL" clId="{8E2150B5-3CD5-42A9-B898-EF03E45F3701}" dt="2023-03-03T02:03:40.866" v="206"/>
        <pc:sldMkLst>
          <pc:docMk/>
          <pc:sldMk cId="985394644" sldId="288"/>
        </pc:sldMkLst>
        <pc:spChg chg="mod">
          <ac:chgData name="타야라히랄" userId="4cbd64cf-559c-4aef-b363-525ec37fb7ad" providerId="ADAL" clId="{8E2150B5-3CD5-42A9-B898-EF03E45F3701}" dt="2023-03-03T02:03:33.190" v="205" actId="20577"/>
          <ac:spMkLst>
            <pc:docMk/>
            <pc:sldMk cId="985394644" sldId="288"/>
            <ac:spMk id="2" creationId="{593FCEF3-FC7D-38DC-BE80-EE1046FEF835}"/>
          </ac:spMkLst>
        </pc:spChg>
        <pc:spChg chg="mod">
          <ac:chgData name="타야라히랄" userId="4cbd64cf-559c-4aef-b363-525ec37fb7ad" providerId="ADAL" clId="{8E2150B5-3CD5-42A9-B898-EF03E45F3701}" dt="2023-03-03T02:03:40.866" v="206"/>
          <ac:spMkLst>
            <pc:docMk/>
            <pc:sldMk cId="985394644" sldId="288"/>
            <ac:spMk id="3" creationId="{B2278008-9C2B-9731-60F4-CDB82E2B64AB}"/>
          </ac:spMkLst>
        </pc:spChg>
      </pc:sldChg>
      <pc:sldChg chg="modSp new mod">
        <pc:chgData name="타야라히랄" userId="4cbd64cf-559c-4aef-b363-525ec37fb7ad" providerId="ADAL" clId="{8E2150B5-3CD5-42A9-B898-EF03E45F3701}" dt="2023-03-03T02:03:59.577" v="209"/>
        <pc:sldMkLst>
          <pc:docMk/>
          <pc:sldMk cId="3711362850" sldId="289"/>
        </pc:sldMkLst>
        <pc:spChg chg="mod">
          <ac:chgData name="타야라히랄" userId="4cbd64cf-559c-4aef-b363-525ec37fb7ad" providerId="ADAL" clId="{8E2150B5-3CD5-42A9-B898-EF03E45F3701}" dt="2023-03-03T02:03:59.577" v="209"/>
          <ac:spMkLst>
            <pc:docMk/>
            <pc:sldMk cId="3711362850" sldId="289"/>
            <ac:spMk id="2" creationId="{C9B12CBF-EF22-8B5A-1CC2-0E28AAC31BB3}"/>
          </ac:spMkLst>
        </pc:spChg>
        <pc:spChg chg="mod">
          <ac:chgData name="타야라히랄" userId="4cbd64cf-559c-4aef-b363-525ec37fb7ad" providerId="ADAL" clId="{8E2150B5-3CD5-42A9-B898-EF03E45F3701}" dt="2023-03-03T02:03:54.782" v="208"/>
          <ac:spMkLst>
            <pc:docMk/>
            <pc:sldMk cId="3711362850" sldId="289"/>
            <ac:spMk id="3" creationId="{88E3DBBE-BB21-0B43-2C66-DB89DC16BBF1}"/>
          </ac:spMkLst>
        </pc:spChg>
      </pc:sldChg>
      <pc:sldChg chg="del">
        <pc:chgData name="타야라히랄" userId="4cbd64cf-559c-4aef-b363-525ec37fb7ad" providerId="ADAL" clId="{8E2150B5-3CD5-42A9-B898-EF03E45F3701}" dt="2023-03-03T01:37:28.077" v="0" actId="47"/>
        <pc:sldMkLst>
          <pc:docMk/>
          <pc:sldMk cId="3792513042" sldId="289"/>
        </pc:sldMkLst>
      </pc:sldChg>
      <pc:sldChg chg="del">
        <pc:chgData name="타야라히랄" userId="4cbd64cf-559c-4aef-b363-525ec37fb7ad" providerId="ADAL" clId="{8E2150B5-3CD5-42A9-B898-EF03E45F3701}" dt="2023-03-03T01:37:28.077" v="0" actId="47"/>
        <pc:sldMkLst>
          <pc:docMk/>
          <pc:sldMk cId="1874443894" sldId="290"/>
        </pc:sldMkLst>
      </pc:sldChg>
      <pc:sldChg chg="del">
        <pc:chgData name="타야라히랄" userId="4cbd64cf-559c-4aef-b363-525ec37fb7ad" providerId="ADAL" clId="{8E2150B5-3CD5-42A9-B898-EF03E45F3701}" dt="2023-03-03T01:37:28.077" v="0" actId="47"/>
        <pc:sldMkLst>
          <pc:docMk/>
          <pc:sldMk cId="2949946638" sldId="291"/>
        </pc:sldMkLst>
      </pc:sldChg>
      <pc:sldChg chg="del">
        <pc:chgData name="타야라히랄" userId="4cbd64cf-559c-4aef-b363-525ec37fb7ad" providerId="ADAL" clId="{8E2150B5-3CD5-42A9-B898-EF03E45F3701}" dt="2023-03-03T01:37:28.077" v="0" actId="47"/>
        <pc:sldMkLst>
          <pc:docMk/>
          <pc:sldMk cId="3077073509" sldId="292"/>
        </pc:sldMkLst>
      </pc:sldChg>
      <pc:sldChg chg="del">
        <pc:chgData name="타야라히랄" userId="4cbd64cf-559c-4aef-b363-525ec37fb7ad" providerId="ADAL" clId="{8E2150B5-3CD5-42A9-B898-EF03E45F3701}" dt="2023-03-03T01:37:28.077" v="0" actId="47"/>
        <pc:sldMkLst>
          <pc:docMk/>
          <pc:sldMk cId="1068628121" sldId="293"/>
        </pc:sldMkLst>
      </pc:sldChg>
      <pc:sldChg chg="del">
        <pc:chgData name="타야라히랄" userId="4cbd64cf-559c-4aef-b363-525ec37fb7ad" providerId="ADAL" clId="{8E2150B5-3CD5-42A9-B898-EF03E45F3701}" dt="2023-03-03T01:37:28.077" v="0" actId="47"/>
        <pc:sldMkLst>
          <pc:docMk/>
          <pc:sldMk cId="969684683" sldId="294"/>
        </pc:sldMkLst>
      </pc:sldChg>
      <pc:sldChg chg="del">
        <pc:chgData name="타야라히랄" userId="4cbd64cf-559c-4aef-b363-525ec37fb7ad" providerId="ADAL" clId="{8E2150B5-3CD5-42A9-B898-EF03E45F3701}" dt="2023-03-03T01:37:28.077" v="0" actId="47"/>
        <pc:sldMkLst>
          <pc:docMk/>
          <pc:sldMk cId="3223589529" sldId="295"/>
        </pc:sldMkLst>
      </pc:sldChg>
      <pc:sldChg chg="del">
        <pc:chgData name="타야라히랄" userId="4cbd64cf-559c-4aef-b363-525ec37fb7ad" providerId="ADAL" clId="{8E2150B5-3CD5-42A9-B898-EF03E45F3701}" dt="2023-03-03T01:37:28.077" v="0" actId="47"/>
        <pc:sldMkLst>
          <pc:docMk/>
          <pc:sldMk cId="2023960645" sldId="296"/>
        </pc:sldMkLst>
      </pc:sldChg>
      <pc:sldChg chg="del">
        <pc:chgData name="타야라히랄" userId="4cbd64cf-559c-4aef-b363-525ec37fb7ad" providerId="ADAL" clId="{8E2150B5-3CD5-42A9-B898-EF03E45F3701}" dt="2023-03-03T01:37:28.077" v="0" actId="47"/>
        <pc:sldMkLst>
          <pc:docMk/>
          <pc:sldMk cId="2440520929" sldId="297"/>
        </pc:sldMkLst>
      </pc:sldChg>
      <pc:sldChg chg="del">
        <pc:chgData name="타야라히랄" userId="4cbd64cf-559c-4aef-b363-525ec37fb7ad" providerId="ADAL" clId="{8E2150B5-3CD5-42A9-B898-EF03E45F3701}" dt="2023-03-03T01:37:28.077" v="0" actId="47"/>
        <pc:sldMkLst>
          <pc:docMk/>
          <pc:sldMk cId="1031112521" sldId="298"/>
        </pc:sldMkLst>
      </pc:sldChg>
      <pc:sldChg chg="del">
        <pc:chgData name="타야라히랄" userId="4cbd64cf-559c-4aef-b363-525ec37fb7ad" providerId="ADAL" clId="{8E2150B5-3CD5-42A9-B898-EF03E45F3701}" dt="2023-03-03T01:37:28.077" v="0" actId="47"/>
        <pc:sldMkLst>
          <pc:docMk/>
          <pc:sldMk cId="3324948078" sldId="299"/>
        </pc:sldMkLst>
      </pc:sldChg>
      <pc:sldChg chg="del">
        <pc:chgData name="타야라히랄" userId="4cbd64cf-559c-4aef-b363-525ec37fb7ad" providerId="ADAL" clId="{8E2150B5-3CD5-42A9-B898-EF03E45F3701}" dt="2023-03-03T01:37:28.077" v="0" actId="47"/>
        <pc:sldMkLst>
          <pc:docMk/>
          <pc:sldMk cId="3412957250" sldId="300"/>
        </pc:sldMkLst>
      </pc:sldChg>
      <pc:sldChg chg="del">
        <pc:chgData name="타야라히랄" userId="4cbd64cf-559c-4aef-b363-525ec37fb7ad" providerId="ADAL" clId="{8E2150B5-3CD5-42A9-B898-EF03E45F3701}" dt="2023-03-03T01:37:28.077" v="0" actId="47"/>
        <pc:sldMkLst>
          <pc:docMk/>
          <pc:sldMk cId="603430250" sldId="301"/>
        </pc:sldMkLst>
      </pc:sldChg>
      <pc:sldChg chg="del">
        <pc:chgData name="타야라히랄" userId="4cbd64cf-559c-4aef-b363-525ec37fb7ad" providerId="ADAL" clId="{8E2150B5-3CD5-42A9-B898-EF03E45F3701}" dt="2023-03-03T01:37:38.230" v="2" actId="47"/>
        <pc:sldMkLst>
          <pc:docMk/>
          <pc:sldMk cId="432755432" sldId="302"/>
        </pc:sldMkLst>
      </pc:sldChg>
    </pc:docChg>
  </pc:docChgLst>
  <pc:docChgLst>
    <pc:chgData name="타야라히랄" userId="4cbd64cf-559c-4aef-b363-525ec37fb7ad" providerId="ADAL" clId="{1CFC4B94-8DEF-43E3-9CEA-812FF6DB2C9D}"/>
    <pc:docChg chg="undo custSel delSld modSld">
      <pc:chgData name="타야라히랄" userId="4cbd64cf-559c-4aef-b363-525ec37fb7ad" providerId="ADAL" clId="{1CFC4B94-8DEF-43E3-9CEA-812FF6DB2C9D}" dt="2023-03-02T01:07:43.967" v="124" actId="47"/>
      <pc:docMkLst>
        <pc:docMk/>
      </pc:docMkLst>
      <pc:sldChg chg="addSp delSp modSp mod setBg delDesignElem">
        <pc:chgData name="타야라히랄" userId="4cbd64cf-559c-4aef-b363-525ec37fb7ad" providerId="ADAL" clId="{1CFC4B94-8DEF-43E3-9CEA-812FF6DB2C9D}" dt="2023-03-02T01:03:47.253" v="27" actId="26606"/>
        <pc:sldMkLst>
          <pc:docMk/>
          <pc:sldMk cId="1609272880" sldId="256"/>
        </pc:sldMkLst>
        <pc:spChg chg="mod ord">
          <ac:chgData name="타야라히랄" userId="4cbd64cf-559c-4aef-b363-525ec37fb7ad" providerId="ADAL" clId="{1CFC4B94-8DEF-43E3-9CEA-812FF6DB2C9D}" dt="2023-03-02T01:03:47.253" v="27" actId="26606"/>
          <ac:spMkLst>
            <pc:docMk/>
            <pc:sldMk cId="1609272880" sldId="256"/>
            <ac:spMk id="2" creationId="{00000000-0000-0000-0000-000000000000}"/>
          </ac:spMkLst>
        </pc:spChg>
        <pc:spChg chg="del">
          <ac:chgData name="타야라히랄" userId="4cbd64cf-559c-4aef-b363-525ec37fb7ad" providerId="ADAL" clId="{1CFC4B94-8DEF-43E3-9CEA-812FF6DB2C9D}" dt="2023-03-02T01:02:21.129" v="5" actId="478"/>
          <ac:spMkLst>
            <pc:docMk/>
            <pc:sldMk cId="1609272880" sldId="256"/>
            <ac:spMk id="3" creationId="{00000000-0000-0000-0000-000000000000}"/>
          </ac:spMkLst>
        </pc:spChg>
        <pc:spChg chg="add del">
          <ac:chgData name="타야라히랄" userId="4cbd64cf-559c-4aef-b363-525ec37fb7ad" providerId="ADAL" clId="{1CFC4B94-8DEF-43E3-9CEA-812FF6DB2C9D}" dt="2023-03-02T01:03:38.599" v="22" actId="26606"/>
          <ac:spMkLst>
            <pc:docMk/>
            <pc:sldMk cId="1609272880" sldId="256"/>
            <ac:spMk id="7" creationId="{1FBD4BA0-5E13-4403-B4A7-40DF3A0185D3}"/>
          </ac:spMkLst>
        </pc:spChg>
        <pc:spChg chg="add del">
          <ac:chgData name="타야라히랄" userId="4cbd64cf-559c-4aef-b363-525ec37fb7ad" providerId="ADAL" clId="{1CFC4B94-8DEF-43E3-9CEA-812FF6DB2C9D}" dt="2023-03-02T01:03:09" v="12"/>
          <ac:spMkLst>
            <pc:docMk/>
            <pc:sldMk cId="1609272880" sldId="256"/>
            <ac:spMk id="8" creationId="{C63C853E-3842-4594-86A9-051FFAF4D343}"/>
          </ac:spMkLst>
        </pc:spChg>
        <pc:spChg chg="add del">
          <ac:chgData name="타야라히랄" userId="4cbd64cf-559c-4aef-b363-525ec37fb7ad" providerId="ADAL" clId="{1CFC4B94-8DEF-43E3-9CEA-812FF6DB2C9D}" dt="2023-03-02T01:03:09" v="12"/>
          <ac:spMkLst>
            <pc:docMk/>
            <pc:sldMk cId="1609272880" sldId="256"/>
            <ac:spMk id="16" creationId="{2E67E8BF-E4B2-4098-9FB3-9E400BD86935}"/>
          </ac:spMkLst>
        </pc:spChg>
        <pc:spChg chg="add del">
          <ac:chgData name="타야라히랄" userId="4cbd64cf-559c-4aef-b363-525ec37fb7ad" providerId="ADAL" clId="{1CFC4B94-8DEF-43E3-9CEA-812FF6DB2C9D}" dt="2023-03-02T01:03:40.507" v="24" actId="26606"/>
          <ac:spMkLst>
            <pc:docMk/>
            <pc:sldMk cId="1609272880" sldId="256"/>
            <ac:spMk id="35" creationId="{BEBFA723-5A7B-472D-ABD7-1526B8D3A38B}"/>
          </ac:spMkLst>
        </pc:spChg>
        <pc:spChg chg="add del">
          <ac:chgData name="타야라히랄" userId="4cbd64cf-559c-4aef-b363-525ec37fb7ad" providerId="ADAL" clId="{1CFC4B94-8DEF-43E3-9CEA-812FF6DB2C9D}" dt="2023-03-02T01:03:40.507" v="24" actId="26606"/>
          <ac:spMkLst>
            <pc:docMk/>
            <pc:sldMk cId="1609272880" sldId="256"/>
            <ac:spMk id="36" creationId="{A6B27065-399A-4CF7-BF70-CF79B9848FC1}"/>
          </ac:spMkLst>
        </pc:spChg>
        <pc:spChg chg="add del">
          <ac:chgData name="타야라히랄" userId="4cbd64cf-559c-4aef-b363-525ec37fb7ad" providerId="ADAL" clId="{1CFC4B94-8DEF-43E3-9CEA-812FF6DB2C9D}" dt="2023-03-02T01:03:47.249" v="26" actId="26606"/>
          <ac:spMkLst>
            <pc:docMk/>
            <pc:sldMk cId="1609272880" sldId="256"/>
            <ac:spMk id="40" creationId="{A8384FB5-9ADC-4DDC-881B-597D56F5B15D}"/>
          </ac:spMkLst>
        </pc:spChg>
        <pc:spChg chg="add del">
          <ac:chgData name="타야라히랄" userId="4cbd64cf-559c-4aef-b363-525ec37fb7ad" providerId="ADAL" clId="{1CFC4B94-8DEF-43E3-9CEA-812FF6DB2C9D}" dt="2023-03-02T01:03:47.249" v="26" actId="26606"/>
          <ac:spMkLst>
            <pc:docMk/>
            <pc:sldMk cId="1609272880" sldId="256"/>
            <ac:spMk id="41" creationId="{91E5A9A7-95C6-4F4F-B00E-C82E07FE62EF}"/>
          </ac:spMkLst>
        </pc:spChg>
        <pc:spChg chg="add del">
          <ac:chgData name="타야라히랄" userId="4cbd64cf-559c-4aef-b363-525ec37fb7ad" providerId="ADAL" clId="{1CFC4B94-8DEF-43E3-9CEA-812FF6DB2C9D}" dt="2023-03-02T01:03:47.249" v="26" actId="26606"/>
          <ac:spMkLst>
            <pc:docMk/>
            <pc:sldMk cId="1609272880" sldId="256"/>
            <ac:spMk id="42" creationId="{D07DD2DE-F619-49DD-B5E7-03A290FF4ED1}"/>
          </ac:spMkLst>
        </pc:spChg>
        <pc:spChg chg="add del">
          <ac:chgData name="타야라히랄" userId="4cbd64cf-559c-4aef-b363-525ec37fb7ad" providerId="ADAL" clId="{1CFC4B94-8DEF-43E3-9CEA-812FF6DB2C9D}" dt="2023-03-02T01:03:47.249" v="26" actId="26606"/>
          <ac:spMkLst>
            <pc:docMk/>
            <pc:sldMk cId="1609272880" sldId="256"/>
            <ac:spMk id="43" creationId="{85149191-5F60-4A28-AAFF-039F96B0F3EC}"/>
          </ac:spMkLst>
        </pc:spChg>
        <pc:spChg chg="add del">
          <ac:chgData name="타야라히랄" userId="4cbd64cf-559c-4aef-b363-525ec37fb7ad" providerId="ADAL" clId="{1CFC4B94-8DEF-43E3-9CEA-812FF6DB2C9D}" dt="2023-03-02T01:03:47.249" v="26" actId="26606"/>
          <ac:spMkLst>
            <pc:docMk/>
            <pc:sldMk cId="1609272880" sldId="256"/>
            <ac:spMk id="44" creationId="{F8260ED5-17F7-4158-B241-D51DD4CF1B7E}"/>
          </ac:spMkLst>
        </pc:spChg>
        <pc:spChg chg="add">
          <ac:chgData name="타야라히랄" userId="4cbd64cf-559c-4aef-b363-525ec37fb7ad" providerId="ADAL" clId="{1CFC4B94-8DEF-43E3-9CEA-812FF6DB2C9D}" dt="2023-03-02T01:03:47.253" v="27" actId="26606"/>
          <ac:spMkLst>
            <pc:docMk/>
            <pc:sldMk cId="1609272880" sldId="256"/>
            <ac:spMk id="46" creationId="{37C89E4B-3C9F-44B9-8B86-D9E3D112D8EC}"/>
          </ac:spMkLst>
        </pc:spChg>
        <pc:grpChg chg="add del">
          <ac:chgData name="타야라히랄" userId="4cbd64cf-559c-4aef-b363-525ec37fb7ad" providerId="ADAL" clId="{1CFC4B94-8DEF-43E3-9CEA-812FF6DB2C9D}" dt="2023-03-02T01:03:38.599" v="22" actId="26606"/>
          <ac:grpSpMkLst>
            <pc:docMk/>
            <pc:sldMk cId="1609272880" sldId="256"/>
            <ac:grpSpMk id="9" creationId="{622F0806-F5D8-4CCD-A924-6CC3D7BB26F7}"/>
          </ac:grpSpMkLst>
        </pc:grpChg>
        <pc:grpChg chg="add del">
          <ac:chgData name="타야라히랄" userId="4cbd64cf-559c-4aef-b363-525ec37fb7ad" providerId="ADAL" clId="{1CFC4B94-8DEF-43E3-9CEA-812FF6DB2C9D}" dt="2023-03-02T01:03:40.507" v="24" actId="26606"/>
          <ac:grpSpMkLst>
            <pc:docMk/>
            <pc:sldMk cId="1609272880" sldId="256"/>
            <ac:grpSpMk id="37" creationId="{CF22986C-DDF7-4109-9D6A-006800D6B041}"/>
          </ac:grpSpMkLst>
        </pc:grpChg>
        <pc:picChg chg="add del mod">
          <ac:chgData name="타야라히랄" userId="4cbd64cf-559c-4aef-b363-525ec37fb7ad" providerId="ADAL" clId="{1CFC4B94-8DEF-43E3-9CEA-812FF6DB2C9D}" dt="2023-03-02T01:03:06.503" v="10" actId="21"/>
          <ac:picMkLst>
            <pc:docMk/>
            <pc:sldMk cId="1609272880" sldId="256"/>
            <ac:picMk id="4" creationId="{B02A0259-E3C5-4280-8448-42D00FA50943}"/>
          </ac:picMkLst>
        </pc:picChg>
        <pc:picChg chg="add mod ord">
          <ac:chgData name="타야라히랄" userId="4cbd64cf-559c-4aef-b363-525ec37fb7ad" providerId="ADAL" clId="{1CFC4B94-8DEF-43E3-9CEA-812FF6DB2C9D}" dt="2023-03-02T01:03:47.253" v="27" actId="26606"/>
          <ac:picMkLst>
            <pc:docMk/>
            <pc:sldMk cId="1609272880" sldId="256"/>
            <ac:picMk id="5" creationId="{6E200A30-7653-E15F-B837-39BC71862BF8}"/>
          </ac:picMkLst>
        </pc:picChg>
        <pc:picChg chg="add del">
          <ac:chgData name="타야라히랄" userId="4cbd64cf-559c-4aef-b363-525ec37fb7ad" providerId="ADAL" clId="{1CFC4B94-8DEF-43E3-9CEA-812FF6DB2C9D}" dt="2023-03-02T01:03:09" v="12"/>
          <ac:picMkLst>
            <pc:docMk/>
            <pc:sldMk cId="1609272880" sldId="256"/>
            <ac:picMk id="10" creationId="{B591CDC5-6B61-4116-B3B5-0FF42B6E606D}"/>
          </ac:picMkLst>
        </pc:picChg>
        <pc:cxnChg chg="add del">
          <ac:chgData name="타야라히랄" userId="4cbd64cf-559c-4aef-b363-525ec37fb7ad" providerId="ADAL" clId="{1CFC4B94-8DEF-43E3-9CEA-812FF6DB2C9D}" dt="2023-03-02T01:03:09" v="12"/>
          <ac:cxnSpMkLst>
            <pc:docMk/>
            <pc:sldMk cId="1609272880" sldId="256"/>
            <ac:cxnSpMk id="12" creationId="{25B08984-5BEB-422F-A364-2B41E6A516EB}"/>
          </ac:cxnSpMkLst>
        </pc:cxnChg>
        <pc:cxnChg chg="add del">
          <ac:chgData name="타야라히랄" userId="4cbd64cf-559c-4aef-b363-525ec37fb7ad" providerId="ADAL" clId="{1CFC4B94-8DEF-43E3-9CEA-812FF6DB2C9D}" dt="2023-03-02T01:03:09" v="12"/>
          <ac:cxnSpMkLst>
            <pc:docMk/>
            <pc:sldMk cId="1609272880" sldId="256"/>
            <ac:cxnSpMk id="14" creationId="{A8F413B1-54E0-4B16-92AB-1CC5C7D645BC}"/>
          </ac:cxnSpMkLst>
        </pc:cxnChg>
        <pc:cxnChg chg="add del">
          <ac:chgData name="타야라히랄" userId="4cbd64cf-559c-4aef-b363-525ec37fb7ad" providerId="ADAL" clId="{1CFC4B94-8DEF-43E3-9CEA-812FF6DB2C9D}" dt="2023-03-02T01:03:09" v="12"/>
          <ac:cxnSpMkLst>
            <pc:docMk/>
            <pc:sldMk cId="1609272880" sldId="256"/>
            <ac:cxnSpMk id="18" creationId="{3781A10F-5DF6-4C9B-AE0B-5249E4399D26}"/>
          </ac:cxnSpMkLst>
        </pc:cxnChg>
        <pc:cxnChg chg="add">
          <ac:chgData name="타야라히랄" userId="4cbd64cf-559c-4aef-b363-525ec37fb7ad" providerId="ADAL" clId="{1CFC4B94-8DEF-43E3-9CEA-812FF6DB2C9D}" dt="2023-03-02T01:03:47.253" v="27" actId="26606"/>
          <ac:cxnSpMkLst>
            <pc:docMk/>
            <pc:sldMk cId="1609272880" sldId="256"/>
            <ac:cxnSpMk id="47" creationId="{AA2EAA10-076F-46BD-8F0F-B9A2FB77A85C}"/>
          </ac:cxnSpMkLst>
        </pc:cxnChg>
        <pc:cxnChg chg="add">
          <ac:chgData name="타야라히랄" userId="4cbd64cf-559c-4aef-b363-525ec37fb7ad" providerId="ADAL" clId="{1CFC4B94-8DEF-43E3-9CEA-812FF6DB2C9D}" dt="2023-03-02T01:03:47.253" v="27" actId="26606"/>
          <ac:cxnSpMkLst>
            <pc:docMk/>
            <pc:sldMk cId="1609272880" sldId="256"/>
            <ac:cxnSpMk id="48" creationId="{D891E407-403B-4764-86C9-33A56D3BCAA3}"/>
          </ac:cxnSpMkLst>
        </pc:cxnChg>
      </pc:sldChg>
      <pc:sldChg chg="modSp">
        <pc:chgData name="타야라히랄" userId="4cbd64cf-559c-4aef-b363-525ec37fb7ad" providerId="ADAL" clId="{1CFC4B94-8DEF-43E3-9CEA-812FF6DB2C9D}" dt="2023-03-02T01:03:11.250" v="16"/>
        <pc:sldMkLst>
          <pc:docMk/>
          <pc:sldMk cId="2836946267" sldId="257"/>
        </pc:sldMkLst>
        <pc:spChg chg="mod">
          <ac:chgData name="타야라히랄" userId="4cbd64cf-559c-4aef-b363-525ec37fb7ad" providerId="ADAL" clId="{1CFC4B94-8DEF-43E3-9CEA-812FF6DB2C9D}" dt="2023-03-02T01:03:11.250" v="16"/>
          <ac:spMkLst>
            <pc:docMk/>
            <pc:sldMk cId="2836946267" sldId="257"/>
            <ac:spMk id="2" creationId="{00000000-0000-0000-0000-000000000000}"/>
          </ac:spMkLst>
        </pc:spChg>
      </pc:sldChg>
      <pc:sldChg chg="modSp mod">
        <pc:chgData name="타야라히랄" userId="4cbd64cf-559c-4aef-b363-525ec37fb7ad" providerId="ADAL" clId="{1CFC4B94-8DEF-43E3-9CEA-812FF6DB2C9D}" dt="2023-03-02T01:07:17.633" v="110" actId="1076"/>
        <pc:sldMkLst>
          <pc:docMk/>
          <pc:sldMk cId="181420019" sldId="263"/>
        </pc:sldMkLst>
        <pc:spChg chg="mod">
          <ac:chgData name="타야라히랄" userId="4cbd64cf-559c-4aef-b363-525ec37fb7ad" providerId="ADAL" clId="{1CFC4B94-8DEF-43E3-9CEA-812FF6DB2C9D}" dt="2023-03-02T01:03:11.250" v="16"/>
          <ac:spMkLst>
            <pc:docMk/>
            <pc:sldMk cId="181420019" sldId="263"/>
            <ac:spMk id="2" creationId="{00000000-0000-0000-0000-000000000000}"/>
          </ac:spMkLst>
        </pc:spChg>
        <pc:spChg chg="mod">
          <ac:chgData name="타야라히랄" userId="4cbd64cf-559c-4aef-b363-525ec37fb7ad" providerId="ADAL" clId="{1CFC4B94-8DEF-43E3-9CEA-812FF6DB2C9D}" dt="2023-03-02T01:07:17.633" v="110" actId="1076"/>
          <ac:spMkLst>
            <pc:docMk/>
            <pc:sldMk cId="181420019" sldId="263"/>
            <ac:spMk id="4" creationId="{00000000-0000-0000-0000-000000000000}"/>
          </ac:spMkLst>
        </pc:spChg>
        <pc:picChg chg="mod">
          <ac:chgData name="타야라히랄" userId="4cbd64cf-559c-4aef-b363-525ec37fb7ad" providerId="ADAL" clId="{1CFC4B94-8DEF-43E3-9CEA-812FF6DB2C9D}" dt="2023-03-02T01:07:12.808" v="109" actId="14100"/>
          <ac:picMkLst>
            <pc:docMk/>
            <pc:sldMk cId="181420019" sldId="263"/>
            <ac:picMk id="4098" creationId="{00000000-0000-0000-0000-000000000000}"/>
          </ac:picMkLst>
        </pc:picChg>
      </pc:sldChg>
      <pc:sldChg chg="modSp">
        <pc:chgData name="타야라히랄" userId="4cbd64cf-559c-4aef-b363-525ec37fb7ad" providerId="ADAL" clId="{1CFC4B94-8DEF-43E3-9CEA-812FF6DB2C9D}" dt="2023-03-02T01:03:11.250" v="16"/>
        <pc:sldMkLst>
          <pc:docMk/>
          <pc:sldMk cId="1433640347" sldId="268"/>
        </pc:sldMkLst>
        <pc:spChg chg="mod">
          <ac:chgData name="타야라히랄" userId="4cbd64cf-559c-4aef-b363-525ec37fb7ad" providerId="ADAL" clId="{1CFC4B94-8DEF-43E3-9CEA-812FF6DB2C9D}" dt="2023-03-02T01:03:11.250" v="16"/>
          <ac:spMkLst>
            <pc:docMk/>
            <pc:sldMk cId="1433640347" sldId="268"/>
            <ac:spMk id="26" creationId="{00000000-0000-0000-0000-000000000000}"/>
          </ac:spMkLst>
        </pc:spChg>
      </pc:sldChg>
      <pc:sldChg chg="modSp">
        <pc:chgData name="타야라히랄" userId="4cbd64cf-559c-4aef-b363-525ec37fb7ad" providerId="ADAL" clId="{1CFC4B94-8DEF-43E3-9CEA-812FF6DB2C9D}" dt="2023-03-02T01:03:11.250" v="16"/>
        <pc:sldMkLst>
          <pc:docMk/>
          <pc:sldMk cId="1268555822" sldId="271"/>
        </pc:sldMkLst>
        <pc:spChg chg="mod">
          <ac:chgData name="타야라히랄" userId="4cbd64cf-559c-4aef-b363-525ec37fb7ad" providerId="ADAL" clId="{1CFC4B94-8DEF-43E3-9CEA-812FF6DB2C9D}" dt="2023-03-02T01:03:11.250" v="16"/>
          <ac:spMkLst>
            <pc:docMk/>
            <pc:sldMk cId="1268555822" sldId="271"/>
            <ac:spMk id="2" creationId="{00000000-0000-0000-0000-000000000000}"/>
          </ac:spMkLst>
        </pc:spChg>
      </pc:sldChg>
      <pc:sldChg chg="modSp mod">
        <pc:chgData name="타야라히랄" userId="4cbd64cf-559c-4aef-b363-525ec37fb7ad" providerId="ADAL" clId="{1CFC4B94-8DEF-43E3-9CEA-812FF6DB2C9D}" dt="2023-03-02T01:03:11.250" v="16"/>
        <pc:sldMkLst>
          <pc:docMk/>
          <pc:sldMk cId="2213630720" sldId="273"/>
        </pc:sldMkLst>
        <pc:spChg chg="mod">
          <ac:chgData name="타야라히랄" userId="4cbd64cf-559c-4aef-b363-525ec37fb7ad" providerId="ADAL" clId="{1CFC4B94-8DEF-43E3-9CEA-812FF6DB2C9D}" dt="2023-03-02T01:03:11.250" v="16"/>
          <ac:spMkLst>
            <pc:docMk/>
            <pc:sldMk cId="2213630720" sldId="273"/>
            <ac:spMk id="2" creationId="{00000000-0000-0000-0000-000000000000}"/>
          </ac:spMkLst>
        </pc:spChg>
        <pc:spChg chg="mod">
          <ac:chgData name="타야라히랄" userId="4cbd64cf-559c-4aef-b363-525ec37fb7ad" providerId="ADAL" clId="{1CFC4B94-8DEF-43E3-9CEA-812FF6DB2C9D}" dt="2023-03-02T01:03:11.250" v="16"/>
          <ac:spMkLst>
            <pc:docMk/>
            <pc:sldMk cId="2213630720" sldId="273"/>
            <ac:spMk id="3" creationId="{00000000-0000-0000-0000-000000000000}"/>
          </ac:spMkLst>
        </pc:spChg>
      </pc:sldChg>
      <pc:sldChg chg="modSp">
        <pc:chgData name="타야라히랄" userId="4cbd64cf-559c-4aef-b363-525ec37fb7ad" providerId="ADAL" clId="{1CFC4B94-8DEF-43E3-9CEA-812FF6DB2C9D}" dt="2023-03-02T01:03:11.250" v="16"/>
        <pc:sldMkLst>
          <pc:docMk/>
          <pc:sldMk cId="1965592953" sldId="274"/>
        </pc:sldMkLst>
        <pc:spChg chg="mod">
          <ac:chgData name="타야라히랄" userId="4cbd64cf-559c-4aef-b363-525ec37fb7ad" providerId="ADAL" clId="{1CFC4B94-8DEF-43E3-9CEA-812FF6DB2C9D}" dt="2023-03-02T01:03:11.250" v="16"/>
          <ac:spMkLst>
            <pc:docMk/>
            <pc:sldMk cId="1965592953" sldId="274"/>
            <ac:spMk id="2" creationId="{00000000-0000-0000-0000-000000000000}"/>
          </ac:spMkLst>
        </pc:spChg>
      </pc:sldChg>
      <pc:sldChg chg="modSp">
        <pc:chgData name="타야라히랄" userId="4cbd64cf-559c-4aef-b363-525ec37fb7ad" providerId="ADAL" clId="{1CFC4B94-8DEF-43E3-9CEA-812FF6DB2C9D}" dt="2023-03-02T01:03:11.250" v="16"/>
        <pc:sldMkLst>
          <pc:docMk/>
          <pc:sldMk cId="2989238877" sldId="276"/>
        </pc:sldMkLst>
        <pc:spChg chg="mod">
          <ac:chgData name="타야라히랄" userId="4cbd64cf-559c-4aef-b363-525ec37fb7ad" providerId="ADAL" clId="{1CFC4B94-8DEF-43E3-9CEA-812FF6DB2C9D}" dt="2023-03-02T01:03:11.250" v="16"/>
          <ac:spMkLst>
            <pc:docMk/>
            <pc:sldMk cId="2989238877" sldId="276"/>
            <ac:spMk id="2" creationId="{00000000-0000-0000-0000-000000000000}"/>
          </ac:spMkLst>
        </pc:spChg>
      </pc:sldChg>
      <pc:sldChg chg="modSp">
        <pc:chgData name="타야라히랄" userId="4cbd64cf-559c-4aef-b363-525ec37fb7ad" providerId="ADAL" clId="{1CFC4B94-8DEF-43E3-9CEA-812FF6DB2C9D}" dt="2023-03-02T01:03:11.250" v="16"/>
        <pc:sldMkLst>
          <pc:docMk/>
          <pc:sldMk cId="3292759274" sldId="277"/>
        </pc:sldMkLst>
        <pc:spChg chg="mod">
          <ac:chgData name="타야라히랄" userId="4cbd64cf-559c-4aef-b363-525ec37fb7ad" providerId="ADAL" clId="{1CFC4B94-8DEF-43E3-9CEA-812FF6DB2C9D}" dt="2023-03-02T01:03:11.250" v="16"/>
          <ac:spMkLst>
            <pc:docMk/>
            <pc:sldMk cId="3292759274" sldId="277"/>
            <ac:spMk id="2" creationId="{00000000-0000-0000-0000-000000000000}"/>
          </ac:spMkLst>
        </pc:spChg>
        <pc:spChg chg="mod">
          <ac:chgData name="타야라히랄" userId="4cbd64cf-559c-4aef-b363-525ec37fb7ad" providerId="ADAL" clId="{1CFC4B94-8DEF-43E3-9CEA-812FF6DB2C9D}" dt="2023-03-02T01:03:11.250" v="16"/>
          <ac:spMkLst>
            <pc:docMk/>
            <pc:sldMk cId="3292759274" sldId="277"/>
            <ac:spMk id="3" creationId="{00000000-0000-0000-0000-000000000000}"/>
          </ac:spMkLst>
        </pc:spChg>
      </pc:sldChg>
      <pc:sldChg chg="modSp">
        <pc:chgData name="타야라히랄" userId="4cbd64cf-559c-4aef-b363-525ec37fb7ad" providerId="ADAL" clId="{1CFC4B94-8DEF-43E3-9CEA-812FF6DB2C9D}" dt="2023-03-02T01:03:11.250" v="16"/>
        <pc:sldMkLst>
          <pc:docMk/>
          <pc:sldMk cId="2568434506" sldId="278"/>
        </pc:sldMkLst>
        <pc:spChg chg="mod">
          <ac:chgData name="타야라히랄" userId="4cbd64cf-559c-4aef-b363-525ec37fb7ad" providerId="ADAL" clId="{1CFC4B94-8DEF-43E3-9CEA-812FF6DB2C9D}" dt="2023-03-02T01:03:11.250" v="16"/>
          <ac:spMkLst>
            <pc:docMk/>
            <pc:sldMk cId="2568434506" sldId="278"/>
            <ac:spMk id="2" creationId="{00000000-0000-0000-0000-000000000000}"/>
          </ac:spMkLst>
        </pc:spChg>
      </pc:sldChg>
      <pc:sldChg chg="modSp">
        <pc:chgData name="타야라히랄" userId="4cbd64cf-559c-4aef-b363-525ec37fb7ad" providerId="ADAL" clId="{1CFC4B94-8DEF-43E3-9CEA-812FF6DB2C9D}" dt="2023-03-02T01:03:11.250" v="16"/>
        <pc:sldMkLst>
          <pc:docMk/>
          <pc:sldMk cId="2661584697" sldId="283"/>
        </pc:sldMkLst>
        <pc:spChg chg="mod">
          <ac:chgData name="타야라히랄" userId="4cbd64cf-559c-4aef-b363-525ec37fb7ad" providerId="ADAL" clId="{1CFC4B94-8DEF-43E3-9CEA-812FF6DB2C9D}" dt="2023-03-02T01:03:11.250" v="16"/>
          <ac:spMkLst>
            <pc:docMk/>
            <pc:sldMk cId="2661584697" sldId="283"/>
            <ac:spMk id="2" creationId="{00000000-0000-0000-0000-000000000000}"/>
          </ac:spMkLst>
        </pc:spChg>
      </pc:sldChg>
      <pc:sldChg chg="modSp mod">
        <pc:chgData name="타야라히랄" userId="4cbd64cf-559c-4aef-b363-525ec37fb7ad" providerId="ADAL" clId="{1CFC4B94-8DEF-43E3-9CEA-812FF6DB2C9D}" dt="2023-03-02T01:03:11.250" v="16"/>
        <pc:sldMkLst>
          <pc:docMk/>
          <pc:sldMk cId="1796807113" sldId="284"/>
        </pc:sldMkLst>
        <pc:spChg chg="mod">
          <ac:chgData name="타야라히랄" userId="4cbd64cf-559c-4aef-b363-525ec37fb7ad" providerId="ADAL" clId="{1CFC4B94-8DEF-43E3-9CEA-812FF6DB2C9D}" dt="2023-03-02T01:03:11.250" v="16"/>
          <ac:spMkLst>
            <pc:docMk/>
            <pc:sldMk cId="1796807113" sldId="284"/>
            <ac:spMk id="2" creationId="{00000000-0000-0000-0000-000000000000}"/>
          </ac:spMkLst>
        </pc:spChg>
        <pc:spChg chg="mod">
          <ac:chgData name="타야라히랄" userId="4cbd64cf-559c-4aef-b363-525ec37fb7ad" providerId="ADAL" clId="{1CFC4B94-8DEF-43E3-9CEA-812FF6DB2C9D}" dt="2023-03-02T01:03:11.250" v="16"/>
          <ac:spMkLst>
            <pc:docMk/>
            <pc:sldMk cId="1796807113" sldId="284"/>
            <ac:spMk id="3" creationId="{00000000-0000-0000-0000-000000000000}"/>
          </ac:spMkLst>
        </pc:spChg>
      </pc:sldChg>
      <pc:sldChg chg="modSp">
        <pc:chgData name="타야라히랄" userId="4cbd64cf-559c-4aef-b363-525ec37fb7ad" providerId="ADAL" clId="{1CFC4B94-8DEF-43E3-9CEA-812FF6DB2C9D}" dt="2023-03-02T01:03:11.250" v="16"/>
        <pc:sldMkLst>
          <pc:docMk/>
          <pc:sldMk cId="4034312350" sldId="286"/>
        </pc:sldMkLst>
        <pc:spChg chg="mod">
          <ac:chgData name="타야라히랄" userId="4cbd64cf-559c-4aef-b363-525ec37fb7ad" providerId="ADAL" clId="{1CFC4B94-8DEF-43E3-9CEA-812FF6DB2C9D}" dt="2023-03-02T01:03:11.250" v="16"/>
          <ac:spMkLst>
            <pc:docMk/>
            <pc:sldMk cId="4034312350" sldId="286"/>
            <ac:spMk id="2" creationId="{00000000-0000-0000-0000-000000000000}"/>
          </ac:spMkLst>
        </pc:spChg>
        <pc:spChg chg="mod">
          <ac:chgData name="타야라히랄" userId="4cbd64cf-559c-4aef-b363-525ec37fb7ad" providerId="ADAL" clId="{1CFC4B94-8DEF-43E3-9CEA-812FF6DB2C9D}" dt="2023-03-02T01:03:11.250" v="16"/>
          <ac:spMkLst>
            <pc:docMk/>
            <pc:sldMk cId="4034312350" sldId="286"/>
            <ac:spMk id="3" creationId="{00000000-0000-0000-0000-000000000000}"/>
          </ac:spMkLst>
        </pc:spChg>
      </pc:sldChg>
      <pc:sldChg chg="modSp">
        <pc:chgData name="타야라히랄" userId="4cbd64cf-559c-4aef-b363-525ec37fb7ad" providerId="ADAL" clId="{1CFC4B94-8DEF-43E3-9CEA-812FF6DB2C9D}" dt="2023-03-02T01:03:11.250" v="16"/>
        <pc:sldMkLst>
          <pc:docMk/>
          <pc:sldMk cId="665125614" sldId="287"/>
        </pc:sldMkLst>
        <pc:spChg chg="mod">
          <ac:chgData name="타야라히랄" userId="4cbd64cf-559c-4aef-b363-525ec37fb7ad" providerId="ADAL" clId="{1CFC4B94-8DEF-43E3-9CEA-812FF6DB2C9D}" dt="2023-03-02T01:03:11.250" v="16"/>
          <ac:spMkLst>
            <pc:docMk/>
            <pc:sldMk cId="665125614" sldId="287"/>
            <ac:spMk id="2" creationId="{00000000-0000-0000-0000-000000000000}"/>
          </ac:spMkLst>
        </pc:spChg>
      </pc:sldChg>
      <pc:sldChg chg="modSp">
        <pc:chgData name="타야라히랄" userId="4cbd64cf-559c-4aef-b363-525ec37fb7ad" providerId="ADAL" clId="{1CFC4B94-8DEF-43E3-9CEA-812FF6DB2C9D}" dt="2023-03-02T01:03:11.250" v="16"/>
        <pc:sldMkLst>
          <pc:docMk/>
          <pc:sldMk cId="735930999" sldId="295"/>
        </pc:sldMkLst>
        <pc:spChg chg="mod">
          <ac:chgData name="타야라히랄" userId="4cbd64cf-559c-4aef-b363-525ec37fb7ad" providerId="ADAL" clId="{1CFC4B94-8DEF-43E3-9CEA-812FF6DB2C9D}" dt="2023-03-02T01:03:11.250" v="16"/>
          <ac:spMkLst>
            <pc:docMk/>
            <pc:sldMk cId="735930999" sldId="295"/>
            <ac:spMk id="2" creationId="{00000000-0000-0000-0000-000000000000}"/>
          </ac:spMkLst>
        </pc:spChg>
      </pc:sldChg>
      <pc:sldChg chg="modSp">
        <pc:chgData name="타야라히랄" userId="4cbd64cf-559c-4aef-b363-525ec37fb7ad" providerId="ADAL" clId="{1CFC4B94-8DEF-43E3-9CEA-812FF6DB2C9D}" dt="2023-03-02T01:03:11.250" v="16"/>
        <pc:sldMkLst>
          <pc:docMk/>
          <pc:sldMk cId="2208968163" sldId="296"/>
        </pc:sldMkLst>
        <pc:spChg chg="mod">
          <ac:chgData name="타야라히랄" userId="4cbd64cf-559c-4aef-b363-525ec37fb7ad" providerId="ADAL" clId="{1CFC4B94-8DEF-43E3-9CEA-812FF6DB2C9D}" dt="2023-03-02T01:03:11.250" v="16"/>
          <ac:spMkLst>
            <pc:docMk/>
            <pc:sldMk cId="2208968163" sldId="296"/>
            <ac:spMk id="2" creationId="{00000000-0000-0000-0000-000000000000}"/>
          </ac:spMkLst>
        </pc:spChg>
      </pc:sldChg>
      <pc:sldChg chg="modSp mod setBg setClrOvrMap">
        <pc:chgData name="타야라히랄" userId="4cbd64cf-559c-4aef-b363-525ec37fb7ad" providerId="ADAL" clId="{1CFC4B94-8DEF-43E3-9CEA-812FF6DB2C9D}" dt="2023-03-02T01:06:07.481" v="106" actId="20577"/>
        <pc:sldMkLst>
          <pc:docMk/>
          <pc:sldMk cId="3307592115" sldId="298"/>
        </pc:sldMkLst>
        <pc:spChg chg="mod">
          <ac:chgData name="타야라히랄" userId="4cbd64cf-559c-4aef-b363-525ec37fb7ad" providerId="ADAL" clId="{1CFC4B94-8DEF-43E3-9CEA-812FF6DB2C9D}" dt="2023-03-02T01:03:11.250" v="16"/>
          <ac:spMkLst>
            <pc:docMk/>
            <pc:sldMk cId="3307592115" sldId="298"/>
            <ac:spMk id="2" creationId="{D91A49CE-0308-4CDA-9F0B-7BFFB1C85A28}"/>
          </ac:spMkLst>
        </pc:spChg>
        <pc:spChg chg="mod">
          <ac:chgData name="타야라히랄" userId="4cbd64cf-559c-4aef-b363-525ec37fb7ad" providerId="ADAL" clId="{1CFC4B94-8DEF-43E3-9CEA-812FF6DB2C9D}" dt="2023-03-02T01:06:07.481" v="106" actId="20577"/>
          <ac:spMkLst>
            <pc:docMk/>
            <pc:sldMk cId="3307592115" sldId="298"/>
            <ac:spMk id="3" creationId="{BEA01B59-AA73-44AC-A5FF-B3DF298EC78E}"/>
          </ac:spMkLst>
        </pc:spChg>
      </pc:sldChg>
      <pc:sldChg chg="modSp mod">
        <pc:chgData name="타야라히랄" userId="4cbd64cf-559c-4aef-b363-525ec37fb7ad" providerId="ADAL" clId="{1CFC4B94-8DEF-43E3-9CEA-812FF6DB2C9D}" dt="2023-03-02T01:07:25.448" v="123" actId="20577"/>
        <pc:sldMkLst>
          <pc:docMk/>
          <pc:sldMk cId="3186288590" sldId="300"/>
        </pc:sldMkLst>
        <pc:spChg chg="mod">
          <ac:chgData name="타야라히랄" userId="4cbd64cf-559c-4aef-b363-525ec37fb7ad" providerId="ADAL" clId="{1CFC4B94-8DEF-43E3-9CEA-812FF6DB2C9D}" dt="2023-03-02T01:03:11.250" v="16"/>
          <ac:spMkLst>
            <pc:docMk/>
            <pc:sldMk cId="3186288590" sldId="300"/>
            <ac:spMk id="2" creationId="{EF3038E7-0393-42D7-8298-EA3BEFAACF18}"/>
          </ac:spMkLst>
        </pc:spChg>
        <pc:spChg chg="mod">
          <ac:chgData name="타야라히랄" userId="4cbd64cf-559c-4aef-b363-525ec37fb7ad" providerId="ADAL" clId="{1CFC4B94-8DEF-43E3-9CEA-812FF6DB2C9D}" dt="2023-03-02T01:07:25.448" v="123" actId="20577"/>
          <ac:spMkLst>
            <pc:docMk/>
            <pc:sldMk cId="3186288590" sldId="300"/>
            <ac:spMk id="3" creationId="{03270600-43C5-4AD1-A07A-4A545015A478}"/>
          </ac:spMkLst>
        </pc:spChg>
      </pc:sldChg>
      <pc:sldChg chg="modSp del">
        <pc:chgData name="타야라히랄" userId="4cbd64cf-559c-4aef-b363-525ec37fb7ad" providerId="ADAL" clId="{1CFC4B94-8DEF-43E3-9CEA-812FF6DB2C9D}" dt="2023-03-02T01:07:43.967" v="124" actId="47"/>
        <pc:sldMkLst>
          <pc:docMk/>
          <pc:sldMk cId="3274056778" sldId="301"/>
        </pc:sldMkLst>
        <pc:spChg chg="mod">
          <ac:chgData name="타야라히랄" userId="4cbd64cf-559c-4aef-b363-525ec37fb7ad" providerId="ADAL" clId="{1CFC4B94-8DEF-43E3-9CEA-812FF6DB2C9D}" dt="2023-03-02T01:03:11.250" v="16"/>
          <ac:spMkLst>
            <pc:docMk/>
            <pc:sldMk cId="3274056778" sldId="301"/>
            <ac:spMk id="2" creationId="{285800DA-86B5-474A-A270-F2F4B10C671E}"/>
          </ac:spMkLst>
        </pc:spChg>
      </pc:sldChg>
    </pc:docChg>
  </pc:docChgLst>
  <pc:docChgLst>
    <pc:chgData name="타야라히랄" userId="4cbd64cf-559c-4aef-b363-525ec37fb7ad" providerId="ADAL" clId="{29F6BFF5-ECF7-41A0-B614-6A32C4EB41E8}"/>
    <pc:docChg chg="undo custSel addSld delSld modSld sldOrd">
      <pc:chgData name="타야라히랄" userId="4cbd64cf-559c-4aef-b363-525ec37fb7ad" providerId="ADAL" clId="{29F6BFF5-ECF7-41A0-B614-6A32C4EB41E8}" dt="2023-03-29T04:47:12.220" v="292" actId="1076"/>
      <pc:docMkLst>
        <pc:docMk/>
      </pc:docMkLst>
      <pc:sldChg chg="del">
        <pc:chgData name="타야라히랄" userId="4cbd64cf-559c-4aef-b363-525ec37fb7ad" providerId="ADAL" clId="{29F6BFF5-ECF7-41A0-B614-6A32C4EB41E8}" dt="2023-03-29T02:11:06.687" v="0" actId="47"/>
        <pc:sldMkLst>
          <pc:docMk/>
          <pc:sldMk cId="2374891868" sldId="257"/>
        </pc:sldMkLst>
      </pc:sldChg>
      <pc:sldChg chg="addSp delSp modSp new mod">
        <pc:chgData name="타야라히랄" userId="4cbd64cf-559c-4aef-b363-525ec37fb7ad" providerId="ADAL" clId="{29F6BFF5-ECF7-41A0-B614-6A32C4EB41E8}" dt="2023-03-29T02:17:15.273" v="19" actId="1076"/>
        <pc:sldMkLst>
          <pc:docMk/>
          <pc:sldMk cId="3564068771" sldId="257"/>
        </pc:sldMkLst>
        <pc:spChg chg="mod">
          <ac:chgData name="타야라히랄" userId="4cbd64cf-559c-4aef-b363-525ec37fb7ad" providerId="ADAL" clId="{29F6BFF5-ECF7-41A0-B614-6A32C4EB41E8}" dt="2023-03-29T02:17:00.872" v="16" actId="20577"/>
          <ac:spMkLst>
            <pc:docMk/>
            <pc:sldMk cId="3564068771" sldId="257"/>
            <ac:spMk id="2" creationId="{E412F673-4B96-FE23-324E-3CA625FEB8B0}"/>
          </ac:spMkLst>
        </pc:spChg>
        <pc:spChg chg="del">
          <ac:chgData name="타야라히랄" userId="4cbd64cf-559c-4aef-b363-525ec37fb7ad" providerId="ADAL" clId="{29F6BFF5-ECF7-41A0-B614-6A32C4EB41E8}" dt="2023-03-29T02:16:56.777" v="2" actId="22"/>
          <ac:spMkLst>
            <pc:docMk/>
            <pc:sldMk cId="3564068771" sldId="257"/>
            <ac:spMk id="3" creationId="{4E7302D9-6F4F-1A25-245B-852DDD2B6DC7}"/>
          </ac:spMkLst>
        </pc:spChg>
        <pc:picChg chg="add mod ord">
          <ac:chgData name="타야라히랄" userId="4cbd64cf-559c-4aef-b363-525ec37fb7ad" providerId="ADAL" clId="{29F6BFF5-ECF7-41A0-B614-6A32C4EB41E8}" dt="2023-03-29T02:17:12.527" v="17" actId="14100"/>
          <ac:picMkLst>
            <pc:docMk/>
            <pc:sldMk cId="3564068771" sldId="257"/>
            <ac:picMk id="5" creationId="{4EA59906-F0F2-A231-F40B-5EF49FE50768}"/>
          </ac:picMkLst>
        </pc:picChg>
        <pc:picChg chg="add mod">
          <ac:chgData name="타야라히랄" userId="4cbd64cf-559c-4aef-b363-525ec37fb7ad" providerId="ADAL" clId="{29F6BFF5-ECF7-41A0-B614-6A32C4EB41E8}" dt="2023-03-29T02:17:15.273" v="19" actId="1076"/>
          <ac:picMkLst>
            <pc:docMk/>
            <pc:sldMk cId="3564068771" sldId="257"/>
            <ac:picMk id="7" creationId="{ACFAADE1-7EC1-BD55-3336-04468339BC94}"/>
          </ac:picMkLst>
        </pc:picChg>
      </pc:sldChg>
      <pc:sldChg chg="del">
        <pc:chgData name="타야라히랄" userId="4cbd64cf-559c-4aef-b363-525ec37fb7ad" providerId="ADAL" clId="{29F6BFF5-ECF7-41A0-B614-6A32C4EB41E8}" dt="2023-03-29T02:11:06.687" v="0" actId="47"/>
        <pc:sldMkLst>
          <pc:docMk/>
          <pc:sldMk cId="1391928576" sldId="258"/>
        </pc:sldMkLst>
      </pc:sldChg>
      <pc:sldChg chg="addSp delSp modSp new mod">
        <pc:chgData name="타야라히랄" userId="4cbd64cf-559c-4aef-b363-525ec37fb7ad" providerId="ADAL" clId="{29F6BFF5-ECF7-41A0-B614-6A32C4EB41E8}" dt="2023-03-29T02:19:31.529" v="48" actId="20577"/>
        <pc:sldMkLst>
          <pc:docMk/>
          <pc:sldMk cId="3117242349" sldId="258"/>
        </pc:sldMkLst>
        <pc:spChg chg="mod">
          <ac:chgData name="타야라히랄" userId="4cbd64cf-559c-4aef-b363-525ec37fb7ad" providerId="ADAL" clId="{29F6BFF5-ECF7-41A0-B614-6A32C4EB41E8}" dt="2023-03-29T02:19:31.529" v="48" actId="20577"/>
          <ac:spMkLst>
            <pc:docMk/>
            <pc:sldMk cId="3117242349" sldId="258"/>
            <ac:spMk id="2" creationId="{03B46141-ADF6-C631-FFD2-AEDE93AFF991}"/>
          </ac:spMkLst>
        </pc:spChg>
        <pc:spChg chg="del">
          <ac:chgData name="타야라히랄" userId="4cbd64cf-559c-4aef-b363-525ec37fb7ad" providerId="ADAL" clId="{29F6BFF5-ECF7-41A0-B614-6A32C4EB41E8}" dt="2023-03-29T02:17:44.406" v="23" actId="22"/>
          <ac:spMkLst>
            <pc:docMk/>
            <pc:sldMk cId="3117242349" sldId="258"/>
            <ac:spMk id="3" creationId="{19873D28-5859-455F-49C6-A9AE9AA9285B}"/>
          </ac:spMkLst>
        </pc:spChg>
        <pc:picChg chg="add mod ord">
          <ac:chgData name="타야라히랄" userId="4cbd64cf-559c-4aef-b363-525ec37fb7ad" providerId="ADAL" clId="{29F6BFF5-ECF7-41A0-B614-6A32C4EB41E8}" dt="2023-03-29T02:17:47.417" v="24" actId="1076"/>
          <ac:picMkLst>
            <pc:docMk/>
            <pc:sldMk cId="3117242349" sldId="258"/>
            <ac:picMk id="5" creationId="{3D02875F-AB23-8111-DF47-54A0432A15E1}"/>
          </ac:picMkLst>
        </pc:picChg>
        <pc:picChg chg="add del mod">
          <ac:chgData name="타야라히랄" userId="4cbd64cf-559c-4aef-b363-525ec37fb7ad" providerId="ADAL" clId="{29F6BFF5-ECF7-41A0-B614-6A32C4EB41E8}" dt="2023-03-29T02:18:26.408" v="35" actId="21"/>
          <ac:picMkLst>
            <pc:docMk/>
            <pc:sldMk cId="3117242349" sldId="258"/>
            <ac:picMk id="7" creationId="{3B9FA5D8-14C6-4CDC-2869-BA5A640C29EC}"/>
          </ac:picMkLst>
        </pc:picChg>
      </pc:sldChg>
      <pc:sldChg chg="del">
        <pc:chgData name="타야라히랄" userId="4cbd64cf-559c-4aef-b363-525ec37fb7ad" providerId="ADAL" clId="{29F6BFF5-ECF7-41A0-B614-6A32C4EB41E8}" dt="2023-03-29T02:11:06.687" v="0" actId="47"/>
        <pc:sldMkLst>
          <pc:docMk/>
          <pc:sldMk cId="850049971" sldId="259"/>
        </pc:sldMkLst>
      </pc:sldChg>
      <pc:sldChg chg="addSp delSp modSp new mod">
        <pc:chgData name="타야라히랄" userId="4cbd64cf-559c-4aef-b363-525ec37fb7ad" providerId="ADAL" clId="{29F6BFF5-ECF7-41A0-B614-6A32C4EB41E8}" dt="2023-03-29T02:19:38.211" v="50" actId="20577"/>
        <pc:sldMkLst>
          <pc:docMk/>
          <pc:sldMk cId="4019941343" sldId="259"/>
        </pc:sldMkLst>
        <pc:spChg chg="mod">
          <ac:chgData name="타야라히랄" userId="4cbd64cf-559c-4aef-b363-525ec37fb7ad" providerId="ADAL" clId="{29F6BFF5-ECF7-41A0-B614-6A32C4EB41E8}" dt="2023-03-29T02:19:38.211" v="50" actId="20577"/>
          <ac:spMkLst>
            <pc:docMk/>
            <pc:sldMk cId="4019941343" sldId="259"/>
            <ac:spMk id="2" creationId="{5FC8D74B-A2C0-5FAA-40C6-579122BD261A}"/>
          </ac:spMkLst>
        </pc:spChg>
        <pc:spChg chg="del">
          <ac:chgData name="타야라히랄" userId="4cbd64cf-559c-4aef-b363-525ec37fb7ad" providerId="ADAL" clId="{29F6BFF5-ECF7-41A0-B614-6A32C4EB41E8}" dt="2023-03-29T02:18:30.622" v="36"/>
          <ac:spMkLst>
            <pc:docMk/>
            <pc:sldMk cId="4019941343" sldId="259"/>
            <ac:spMk id="3" creationId="{8B765FAC-B987-AC30-E548-CA025D161D17}"/>
          </ac:spMkLst>
        </pc:spChg>
        <pc:picChg chg="add mod">
          <ac:chgData name="타야라히랄" userId="4cbd64cf-559c-4aef-b363-525ec37fb7ad" providerId="ADAL" clId="{29F6BFF5-ECF7-41A0-B614-6A32C4EB41E8}" dt="2023-03-29T02:18:49.555" v="45" actId="14100"/>
          <ac:picMkLst>
            <pc:docMk/>
            <pc:sldMk cId="4019941343" sldId="259"/>
            <ac:picMk id="4" creationId="{EF473CD7-C0AE-9E37-9287-40834F5E7DB9}"/>
          </ac:picMkLst>
        </pc:picChg>
        <pc:picChg chg="add del mod">
          <ac:chgData name="타야라히랄" userId="4cbd64cf-559c-4aef-b363-525ec37fb7ad" providerId="ADAL" clId="{29F6BFF5-ECF7-41A0-B614-6A32C4EB41E8}" dt="2023-03-29T02:18:45.977" v="43" actId="478"/>
          <ac:picMkLst>
            <pc:docMk/>
            <pc:sldMk cId="4019941343" sldId="259"/>
            <ac:picMk id="5" creationId="{910347BF-0D9B-3E72-2797-371E693EADD3}"/>
          </ac:picMkLst>
        </pc:picChg>
      </pc:sldChg>
      <pc:sldChg chg="addSp delSp modSp new mod">
        <pc:chgData name="타야라히랄" userId="4cbd64cf-559c-4aef-b363-525ec37fb7ad" providerId="ADAL" clId="{29F6BFF5-ECF7-41A0-B614-6A32C4EB41E8}" dt="2023-03-29T02:19:40.911" v="52" actId="20577"/>
        <pc:sldMkLst>
          <pc:docMk/>
          <pc:sldMk cId="244226955" sldId="260"/>
        </pc:sldMkLst>
        <pc:spChg chg="mod">
          <ac:chgData name="타야라히랄" userId="4cbd64cf-559c-4aef-b363-525ec37fb7ad" providerId="ADAL" clId="{29F6BFF5-ECF7-41A0-B614-6A32C4EB41E8}" dt="2023-03-29T02:19:40.911" v="52" actId="20577"/>
          <ac:spMkLst>
            <pc:docMk/>
            <pc:sldMk cId="244226955" sldId="260"/>
            <ac:spMk id="2" creationId="{0BD20E26-E312-1BFE-64BF-87A66D947252}"/>
          </ac:spMkLst>
        </pc:spChg>
        <pc:spChg chg="del">
          <ac:chgData name="타야라히랄" userId="4cbd64cf-559c-4aef-b363-525ec37fb7ad" providerId="ADAL" clId="{29F6BFF5-ECF7-41A0-B614-6A32C4EB41E8}" dt="2023-03-29T02:19:27.826" v="46" actId="22"/>
          <ac:spMkLst>
            <pc:docMk/>
            <pc:sldMk cId="244226955" sldId="260"/>
            <ac:spMk id="3" creationId="{CD9748B5-D8BF-B091-D6E8-38258BDAAF55}"/>
          </ac:spMkLst>
        </pc:spChg>
        <pc:picChg chg="add mod ord">
          <ac:chgData name="타야라히랄" userId="4cbd64cf-559c-4aef-b363-525ec37fb7ad" providerId="ADAL" clId="{29F6BFF5-ECF7-41A0-B614-6A32C4EB41E8}" dt="2023-03-29T02:19:27.826" v="46" actId="22"/>
          <ac:picMkLst>
            <pc:docMk/>
            <pc:sldMk cId="244226955" sldId="260"/>
            <ac:picMk id="5" creationId="{51E1C0F1-1926-D099-5D0E-83B7C07605A4}"/>
          </ac:picMkLst>
        </pc:picChg>
      </pc:sldChg>
      <pc:sldChg chg="del">
        <pc:chgData name="타야라히랄" userId="4cbd64cf-559c-4aef-b363-525ec37fb7ad" providerId="ADAL" clId="{29F6BFF5-ECF7-41A0-B614-6A32C4EB41E8}" dt="2023-03-29T02:11:06.687" v="0" actId="47"/>
        <pc:sldMkLst>
          <pc:docMk/>
          <pc:sldMk cId="1861685527" sldId="260"/>
        </pc:sldMkLst>
      </pc:sldChg>
      <pc:sldChg chg="del">
        <pc:chgData name="타야라히랄" userId="4cbd64cf-559c-4aef-b363-525ec37fb7ad" providerId="ADAL" clId="{29F6BFF5-ECF7-41A0-B614-6A32C4EB41E8}" dt="2023-03-29T02:11:06.687" v="0" actId="47"/>
        <pc:sldMkLst>
          <pc:docMk/>
          <pc:sldMk cId="1068225741" sldId="261"/>
        </pc:sldMkLst>
      </pc:sldChg>
      <pc:sldChg chg="addSp delSp modSp new mod">
        <pc:chgData name="타야라히랄" userId="4cbd64cf-559c-4aef-b363-525ec37fb7ad" providerId="ADAL" clId="{29F6BFF5-ECF7-41A0-B614-6A32C4EB41E8}" dt="2023-03-29T02:23:16.596" v="62" actId="1076"/>
        <pc:sldMkLst>
          <pc:docMk/>
          <pc:sldMk cId="1146680470" sldId="261"/>
        </pc:sldMkLst>
        <pc:spChg chg="add del mod">
          <ac:chgData name="타야라히랄" userId="4cbd64cf-559c-4aef-b363-525ec37fb7ad" providerId="ADAL" clId="{29F6BFF5-ECF7-41A0-B614-6A32C4EB41E8}" dt="2023-03-29T02:19:54.722" v="58" actId="20577"/>
          <ac:spMkLst>
            <pc:docMk/>
            <pc:sldMk cId="1146680470" sldId="261"/>
            <ac:spMk id="2" creationId="{4F251A51-D116-1CAB-D760-0224DBCFFCE2}"/>
          </ac:spMkLst>
        </pc:spChg>
        <pc:spChg chg="del">
          <ac:chgData name="타야라히랄" userId="4cbd64cf-559c-4aef-b363-525ec37fb7ad" providerId="ADAL" clId="{29F6BFF5-ECF7-41A0-B614-6A32C4EB41E8}" dt="2023-03-29T02:20:03.698" v="59" actId="22"/>
          <ac:spMkLst>
            <pc:docMk/>
            <pc:sldMk cId="1146680470" sldId="261"/>
            <ac:spMk id="3" creationId="{141F4963-8CEF-5C66-4791-D29DE2830C4D}"/>
          </ac:spMkLst>
        </pc:spChg>
        <pc:spChg chg="add del mod">
          <ac:chgData name="타야라히랄" userId="4cbd64cf-559c-4aef-b363-525ec37fb7ad" providerId="ADAL" clId="{29F6BFF5-ECF7-41A0-B614-6A32C4EB41E8}" dt="2023-03-29T02:19:53.749" v="55"/>
          <ac:spMkLst>
            <pc:docMk/>
            <pc:sldMk cId="1146680470" sldId="261"/>
            <ac:spMk id="4" creationId="{8652DE88-9C1A-6042-C8E5-B0D247EE02B4}"/>
          </ac:spMkLst>
        </pc:spChg>
        <pc:picChg chg="add mod ord">
          <ac:chgData name="타야라히랄" userId="4cbd64cf-559c-4aef-b363-525ec37fb7ad" providerId="ADAL" clId="{29F6BFF5-ECF7-41A0-B614-6A32C4EB41E8}" dt="2023-03-29T02:23:16.596" v="62" actId="1076"/>
          <ac:picMkLst>
            <pc:docMk/>
            <pc:sldMk cId="1146680470" sldId="261"/>
            <ac:picMk id="6" creationId="{1DAD2C9B-4116-BF53-F9ED-0B26ABAA2EC2}"/>
          </ac:picMkLst>
        </pc:picChg>
      </pc:sldChg>
      <pc:sldChg chg="addSp delSp modSp new mod">
        <pc:chgData name="타야라히랄" userId="4cbd64cf-559c-4aef-b363-525ec37fb7ad" providerId="ADAL" clId="{29F6BFF5-ECF7-41A0-B614-6A32C4EB41E8}" dt="2023-03-29T02:26:18.519" v="101"/>
        <pc:sldMkLst>
          <pc:docMk/>
          <pc:sldMk cId="354861307" sldId="262"/>
        </pc:sldMkLst>
        <pc:spChg chg="mod">
          <ac:chgData name="타야라히랄" userId="4cbd64cf-559c-4aef-b363-525ec37fb7ad" providerId="ADAL" clId="{29F6BFF5-ECF7-41A0-B614-6A32C4EB41E8}" dt="2023-03-29T02:26:18.519" v="101"/>
          <ac:spMkLst>
            <pc:docMk/>
            <pc:sldMk cId="354861307" sldId="262"/>
            <ac:spMk id="2" creationId="{A06885E8-5810-B991-8EAA-923C5BB7041D}"/>
          </ac:spMkLst>
        </pc:spChg>
        <pc:spChg chg="mod">
          <ac:chgData name="타야라히랄" userId="4cbd64cf-559c-4aef-b363-525ec37fb7ad" providerId="ADAL" clId="{29F6BFF5-ECF7-41A0-B614-6A32C4EB41E8}" dt="2023-03-29T02:26:09.555" v="100" actId="27636"/>
          <ac:spMkLst>
            <pc:docMk/>
            <pc:sldMk cId="354861307" sldId="262"/>
            <ac:spMk id="3" creationId="{05A13193-A794-7119-2F5C-6F1343C7007E}"/>
          </ac:spMkLst>
        </pc:spChg>
        <pc:spChg chg="add del">
          <ac:chgData name="타야라히랄" userId="4cbd64cf-559c-4aef-b363-525ec37fb7ad" providerId="ADAL" clId="{29F6BFF5-ECF7-41A0-B614-6A32C4EB41E8}" dt="2023-03-29T02:25:54.283" v="82"/>
          <ac:spMkLst>
            <pc:docMk/>
            <pc:sldMk cId="354861307" sldId="262"/>
            <ac:spMk id="4" creationId="{ACDA7F54-5843-0342-B640-238E3ED50498}"/>
          </ac:spMkLst>
        </pc:spChg>
      </pc:sldChg>
      <pc:sldChg chg="del">
        <pc:chgData name="타야라히랄" userId="4cbd64cf-559c-4aef-b363-525ec37fb7ad" providerId="ADAL" clId="{29F6BFF5-ECF7-41A0-B614-6A32C4EB41E8}" dt="2023-03-29T02:11:06.687" v="0" actId="47"/>
        <pc:sldMkLst>
          <pc:docMk/>
          <pc:sldMk cId="531166885" sldId="262"/>
        </pc:sldMkLst>
      </pc:sldChg>
      <pc:sldChg chg="del">
        <pc:chgData name="타야라히랄" userId="4cbd64cf-559c-4aef-b363-525ec37fb7ad" providerId="ADAL" clId="{29F6BFF5-ECF7-41A0-B614-6A32C4EB41E8}" dt="2023-03-29T02:11:06.687" v="0" actId="47"/>
        <pc:sldMkLst>
          <pc:docMk/>
          <pc:sldMk cId="329006851" sldId="263"/>
        </pc:sldMkLst>
      </pc:sldChg>
      <pc:sldChg chg="addSp delSp modSp new mod">
        <pc:chgData name="타야라히랄" userId="4cbd64cf-559c-4aef-b363-525ec37fb7ad" providerId="ADAL" clId="{29F6BFF5-ECF7-41A0-B614-6A32C4EB41E8}" dt="2023-03-29T02:28:36.303" v="107" actId="1076"/>
        <pc:sldMkLst>
          <pc:docMk/>
          <pc:sldMk cId="550874958" sldId="263"/>
        </pc:sldMkLst>
        <pc:spChg chg="del">
          <ac:chgData name="타야라히랄" userId="4cbd64cf-559c-4aef-b363-525ec37fb7ad" providerId="ADAL" clId="{29F6BFF5-ECF7-41A0-B614-6A32C4EB41E8}" dt="2023-03-29T02:28:18.879" v="103" actId="22"/>
          <ac:spMkLst>
            <pc:docMk/>
            <pc:sldMk cId="550874958" sldId="263"/>
            <ac:spMk id="3" creationId="{385C4916-FA99-A5A8-161F-304278525F52}"/>
          </ac:spMkLst>
        </pc:spChg>
        <pc:picChg chg="add mod ord">
          <ac:chgData name="타야라히랄" userId="4cbd64cf-559c-4aef-b363-525ec37fb7ad" providerId="ADAL" clId="{29F6BFF5-ECF7-41A0-B614-6A32C4EB41E8}" dt="2023-03-29T02:28:36.303" v="107" actId="1076"/>
          <ac:picMkLst>
            <pc:docMk/>
            <pc:sldMk cId="550874958" sldId="263"/>
            <ac:picMk id="5" creationId="{62A42C43-18BA-D4C8-6C31-DCFE6A434A28}"/>
          </ac:picMkLst>
        </pc:picChg>
      </pc:sldChg>
      <pc:sldChg chg="modSp new mod ord">
        <pc:chgData name="타야라히랄" userId="4cbd64cf-559c-4aef-b363-525ec37fb7ad" providerId="ADAL" clId="{29F6BFF5-ECF7-41A0-B614-6A32C4EB41E8}" dt="2023-03-29T02:31:34.052" v="135"/>
        <pc:sldMkLst>
          <pc:docMk/>
          <pc:sldMk cId="2543077277" sldId="264"/>
        </pc:sldMkLst>
        <pc:spChg chg="mod">
          <ac:chgData name="타야라히랄" userId="4cbd64cf-559c-4aef-b363-525ec37fb7ad" providerId="ADAL" clId="{29F6BFF5-ECF7-41A0-B614-6A32C4EB41E8}" dt="2023-03-29T02:29:43.712" v="112"/>
          <ac:spMkLst>
            <pc:docMk/>
            <pc:sldMk cId="2543077277" sldId="264"/>
            <ac:spMk id="2" creationId="{E4DA195A-5884-8F7B-A309-AA42435B938F}"/>
          </ac:spMkLst>
        </pc:spChg>
        <pc:spChg chg="mod">
          <ac:chgData name="타야라히랄" userId="4cbd64cf-559c-4aef-b363-525ec37fb7ad" providerId="ADAL" clId="{29F6BFF5-ECF7-41A0-B614-6A32C4EB41E8}" dt="2023-03-29T02:31:17.362" v="132" actId="33524"/>
          <ac:spMkLst>
            <pc:docMk/>
            <pc:sldMk cId="2543077277" sldId="264"/>
            <ac:spMk id="3" creationId="{D8D3077D-98D1-C47B-BE67-9080FBB08509}"/>
          </ac:spMkLst>
        </pc:spChg>
      </pc:sldChg>
      <pc:sldChg chg="del">
        <pc:chgData name="타야라히랄" userId="4cbd64cf-559c-4aef-b363-525ec37fb7ad" providerId="ADAL" clId="{29F6BFF5-ECF7-41A0-B614-6A32C4EB41E8}" dt="2023-03-29T02:11:06.687" v="0" actId="47"/>
        <pc:sldMkLst>
          <pc:docMk/>
          <pc:sldMk cId="3281743031" sldId="264"/>
        </pc:sldMkLst>
      </pc:sldChg>
      <pc:sldChg chg="del">
        <pc:chgData name="타야라히랄" userId="4cbd64cf-559c-4aef-b363-525ec37fb7ad" providerId="ADAL" clId="{29F6BFF5-ECF7-41A0-B614-6A32C4EB41E8}" dt="2023-03-29T02:11:06.687" v="0" actId="47"/>
        <pc:sldMkLst>
          <pc:docMk/>
          <pc:sldMk cId="3565816383" sldId="265"/>
        </pc:sldMkLst>
      </pc:sldChg>
      <pc:sldChg chg="addSp delSp modSp new mod">
        <pc:chgData name="타야라히랄" userId="4cbd64cf-559c-4aef-b363-525ec37fb7ad" providerId="ADAL" clId="{29F6BFF5-ECF7-41A0-B614-6A32C4EB41E8}" dt="2023-03-29T02:41:11.721" v="176" actId="1076"/>
        <pc:sldMkLst>
          <pc:docMk/>
          <pc:sldMk cId="4129983642" sldId="265"/>
        </pc:sldMkLst>
        <pc:spChg chg="del">
          <ac:chgData name="타야라히랄" userId="4cbd64cf-559c-4aef-b363-525ec37fb7ad" providerId="ADAL" clId="{29F6BFF5-ECF7-41A0-B614-6A32C4EB41E8}" dt="2023-03-29T02:37:33.512" v="136"/>
          <ac:spMkLst>
            <pc:docMk/>
            <pc:sldMk cId="4129983642" sldId="265"/>
            <ac:spMk id="2" creationId="{119F97B5-61D1-69BF-3025-AA40B5D0D437}"/>
          </ac:spMkLst>
        </pc:spChg>
        <pc:spChg chg="del">
          <ac:chgData name="타야라히랄" userId="4cbd64cf-559c-4aef-b363-525ec37fb7ad" providerId="ADAL" clId="{29F6BFF5-ECF7-41A0-B614-6A32C4EB41E8}" dt="2023-03-29T02:37:54.750" v="140" actId="22"/>
          <ac:spMkLst>
            <pc:docMk/>
            <pc:sldMk cId="4129983642" sldId="265"/>
            <ac:spMk id="3" creationId="{1A4E903D-3FA5-C52A-0CA4-860E85C10D48}"/>
          </ac:spMkLst>
        </pc:spChg>
        <pc:spChg chg="add del mod">
          <ac:chgData name="타야라히랄" userId="4cbd64cf-559c-4aef-b363-525ec37fb7ad" providerId="ADAL" clId="{29F6BFF5-ECF7-41A0-B614-6A32C4EB41E8}" dt="2023-03-29T02:37:35.104" v="137" actId="478"/>
          <ac:spMkLst>
            <pc:docMk/>
            <pc:sldMk cId="4129983642" sldId="265"/>
            <ac:spMk id="4" creationId="{F6D87A85-C5C0-AE66-56C8-4AC60C95C291}"/>
          </ac:spMkLst>
        </pc:spChg>
        <pc:spChg chg="add del mod">
          <ac:chgData name="타야라히랄" userId="4cbd64cf-559c-4aef-b363-525ec37fb7ad" providerId="ADAL" clId="{29F6BFF5-ECF7-41A0-B614-6A32C4EB41E8}" dt="2023-03-29T02:37:37.264" v="138"/>
          <ac:spMkLst>
            <pc:docMk/>
            <pc:sldMk cId="4129983642" sldId="265"/>
            <ac:spMk id="5" creationId="{177C1DED-F00B-E056-6EED-C817F49F5639}"/>
          </ac:spMkLst>
        </pc:spChg>
        <pc:spChg chg="add mod">
          <ac:chgData name="타야라히랄" userId="4cbd64cf-559c-4aef-b363-525ec37fb7ad" providerId="ADAL" clId="{29F6BFF5-ECF7-41A0-B614-6A32C4EB41E8}" dt="2023-03-29T02:37:38.465" v="139" actId="20577"/>
          <ac:spMkLst>
            <pc:docMk/>
            <pc:sldMk cId="4129983642" sldId="265"/>
            <ac:spMk id="6" creationId="{FB28BA22-D012-5FE5-B326-0622324E2637}"/>
          </ac:spMkLst>
        </pc:spChg>
        <pc:spChg chg="add del">
          <ac:chgData name="타야라히랄" userId="4cbd64cf-559c-4aef-b363-525ec37fb7ad" providerId="ADAL" clId="{29F6BFF5-ECF7-41A0-B614-6A32C4EB41E8}" dt="2023-03-29T02:38:31.291" v="147" actId="22"/>
          <ac:spMkLst>
            <pc:docMk/>
            <pc:sldMk cId="4129983642" sldId="265"/>
            <ac:spMk id="12" creationId="{538CD469-0B4A-D514-3C9C-2DD7948E4E90}"/>
          </ac:spMkLst>
        </pc:spChg>
        <pc:spChg chg="add mod">
          <ac:chgData name="타야라히랄" userId="4cbd64cf-559c-4aef-b363-525ec37fb7ad" providerId="ADAL" clId="{29F6BFF5-ECF7-41A0-B614-6A32C4EB41E8}" dt="2023-03-29T02:41:11.721" v="176" actId="1076"/>
          <ac:spMkLst>
            <pc:docMk/>
            <pc:sldMk cId="4129983642" sldId="265"/>
            <ac:spMk id="14" creationId="{BFB47451-8ECC-2F4A-6602-9C9CDCF9BB3F}"/>
          </ac:spMkLst>
        </pc:spChg>
        <pc:picChg chg="add mod ord">
          <ac:chgData name="타야라히랄" userId="4cbd64cf-559c-4aef-b363-525ec37fb7ad" providerId="ADAL" clId="{29F6BFF5-ECF7-41A0-B614-6A32C4EB41E8}" dt="2023-03-29T02:40:12.226" v="168" actId="14100"/>
          <ac:picMkLst>
            <pc:docMk/>
            <pc:sldMk cId="4129983642" sldId="265"/>
            <ac:picMk id="8" creationId="{2603B206-7EFE-821F-87C8-47BB7CABDFF5}"/>
          </ac:picMkLst>
        </pc:picChg>
        <pc:picChg chg="add mod">
          <ac:chgData name="타야라히랄" userId="4cbd64cf-559c-4aef-b363-525ec37fb7ad" providerId="ADAL" clId="{29F6BFF5-ECF7-41A0-B614-6A32C4EB41E8}" dt="2023-03-29T02:40:55.220" v="175" actId="1076"/>
          <ac:picMkLst>
            <pc:docMk/>
            <pc:sldMk cId="4129983642" sldId="265"/>
            <ac:picMk id="10" creationId="{FADF5940-5D03-BDD5-CC3E-29B987FF773B}"/>
          </ac:picMkLst>
        </pc:picChg>
      </pc:sldChg>
      <pc:sldChg chg="addSp delSp modSp new mod">
        <pc:chgData name="타야라히랄" userId="4cbd64cf-559c-4aef-b363-525ec37fb7ad" providerId="ADAL" clId="{29F6BFF5-ECF7-41A0-B614-6A32C4EB41E8}" dt="2023-03-29T02:42:19.794" v="183" actId="22"/>
        <pc:sldMkLst>
          <pc:docMk/>
          <pc:sldMk cId="1049774042" sldId="266"/>
        </pc:sldMkLst>
        <pc:spChg chg="add del mod">
          <ac:chgData name="타야라히랄" userId="4cbd64cf-559c-4aef-b363-525ec37fb7ad" providerId="ADAL" clId="{29F6BFF5-ECF7-41A0-B614-6A32C4EB41E8}" dt="2023-03-29T02:42:05.235" v="182" actId="20577"/>
          <ac:spMkLst>
            <pc:docMk/>
            <pc:sldMk cId="1049774042" sldId="266"/>
            <ac:spMk id="2" creationId="{66A51C80-AB30-A1C5-7E97-03433312D772}"/>
          </ac:spMkLst>
        </pc:spChg>
        <pc:spChg chg="del">
          <ac:chgData name="타야라히랄" userId="4cbd64cf-559c-4aef-b363-525ec37fb7ad" providerId="ADAL" clId="{29F6BFF5-ECF7-41A0-B614-6A32C4EB41E8}" dt="2023-03-29T02:42:19.794" v="183" actId="22"/>
          <ac:spMkLst>
            <pc:docMk/>
            <pc:sldMk cId="1049774042" sldId="266"/>
            <ac:spMk id="3" creationId="{F55A31D5-EB21-B6B4-6768-0B630CF42705}"/>
          </ac:spMkLst>
        </pc:spChg>
        <pc:spChg chg="add del mod">
          <ac:chgData name="타야라히랄" userId="4cbd64cf-559c-4aef-b363-525ec37fb7ad" providerId="ADAL" clId="{29F6BFF5-ECF7-41A0-B614-6A32C4EB41E8}" dt="2023-03-29T02:42:04.266" v="179"/>
          <ac:spMkLst>
            <pc:docMk/>
            <pc:sldMk cId="1049774042" sldId="266"/>
            <ac:spMk id="4" creationId="{BE67BB02-02C1-96C6-D190-AD4FEEAC98CE}"/>
          </ac:spMkLst>
        </pc:spChg>
        <pc:picChg chg="add mod ord">
          <ac:chgData name="타야라히랄" userId="4cbd64cf-559c-4aef-b363-525ec37fb7ad" providerId="ADAL" clId="{29F6BFF5-ECF7-41A0-B614-6A32C4EB41E8}" dt="2023-03-29T02:42:19.794" v="183" actId="22"/>
          <ac:picMkLst>
            <pc:docMk/>
            <pc:sldMk cId="1049774042" sldId="266"/>
            <ac:picMk id="6" creationId="{0570572D-271A-E718-5515-7E87974A22D5}"/>
          </ac:picMkLst>
        </pc:picChg>
      </pc:sldChg>
      <pc:sldChg chg="del">
        <pc:chgData name="타야라히랄" userId="4cbd64cf-559c-4aef-b363-525ec37fb7ad" providerId="ADAL" clId="{29F6BFF5-ECF7-41A0-B614-6A32C4EB41E8}" dt="2023-03-29T02:11:06.687" v="0" actId="47"/>
        <pc:sldMkLst>
          <pc:docMk/>
          <pc:sldMk cId="1274432855" sldId="266"/>
        </pc:sldMkLst>
      </pc:sldChg>
      <pc:sldChg chg="del">
        <pc:chgData name="타야라히랄" userId="4cbd64cf-559c-4aef-b363-525ec37fb7ad" providerId="ADAL" clId="{29F6BFF5-ECF7-41A0-B614-6A32C4EB41E8}" dt="2023-03-29T02:11:06.687" v="0" actId="47"/>
        <pc:sldMkLst>
          <pc:docMk/>
          <pc:sldMk cId="1214637690" sldId="267"/>
        </pc:sldMkLst>
      </pc:sldChg>
      <pc:sldChg chg="addSp delSp modSp new mod">
        <pc:chgData name="타야라히랄" userId="4cbd64cf-559c-4aef-b363-525ec37fb7ad" providerId="ADAL" clId="{29F6BFF5-ECF7-41A0-B614-6A32C4EB41E8}" dt="2023-03-29T02:43:21.601" v="188" actId="22"/>
        <pc:sldMkLst>
          <pc:docMk/>
          <pc:sldMk cId="1616938833" sldId="267"/>
        </pc:sldMkLst>
        <pc:spChg chg="mod">
          <ac:chgData name="타야라히랄" userId="4cbd64cf-559c-4aef-b363-525ec37fb7ad" providerId="ADAL" clId="{29F6BFF5-ECF7-41A0-B614-6A32C4EB41E8}" dt="2023-03-29T02:43:10.138" v="187" actId="20577"/>
          <ac:spMkLst>
            <pc:docMk/>
            <pc:sldMk cId="1616938833" sldId="267"/>
            <ac:spMk id="2" creationId="{41FA5A00-FA78-28EC-C67B-220B15EF358A}"/>
          </ac:spMkLst>
        </pc:spChg>
        <pc:spChg chg="del">
          <ac:chgData name="타야라히랄" userId="4cbd64cf-559c-4aef-b363-525ec37fb7ad" providerId="ADAL" clId="{29F6BFF5-ECF7-41A0-B614-6A32C4EB41E8}" dt="2023-03-29T02:43:21.601" v="188" actId="22"/>
          <ac:spMkLst>
            <pc:docMk/>
            <pc:sldMk cId="1616938833" sldId="267"/>
            <ac:spMk id="3" creationId="{F795D401-597B-8232-E0C4-6BC753C1C180}"/>
          </ac:spMkLst>
        </pc:spChg>
        <pc:picChg chg="add mod ord">
          <ac:chgData name="타야라히랄" userId="4cbd64cf-559c-4aef-b363-525ec37fb7ad" providerId="ADAL" clId="{29F6BFF5-ECF7-41A0-B614-6A32C4EB41E8}" dt="2023-03-29T02:43:21.601" v="188" actId="22"/>
          <ac:picMkLst>
            <pc:docMk/>
            <pc:sldMk cId="1616938833" sldId="267"/>
            <ac:picMk id="5" creationId="{861289DA-5A2C-0A97-58CF-0F6ECB36FAC8}"/>
          </ac:picMkLst>
        </pc:picChg>
      </pc:sldChg>
      <pc:sldChg chg="addSp delSp modSp new mod">
        <pc:chgData name="타야라히랄" userId="4cbd64cf-559c-4aef-b363-525ec37fb7ad" providerId="ADAL" clId="{29F6BFF5-ECF7-41A0-B614-6A32C4EB41E8}" dt="2023-03-29T02:44:32.773" v="192"/>
        <pc:sldMkLst>
          <pc:docMk/>
          <pc:sldMk cId="1502919488" sldId="268"/>
        </pc:sldMkLst>
        <pc:spChg chg="mod">
          <ac:chgData name="타야라히랄" userId="4cbd64cf-559c-4aef-b363-525ec37fb7ad" providerId="ADAL" clId="{29F6BFF5-ECF7-41A0-B614-6A32C4EB41E8}" dt="2023-03-29T02:44:32.773" v="192"/>
          <ac:spMkLst>
            <pc:docMk/>
            <pc:sldMk cId="1502919488" sldId="268"/>
            <ac:spMk id="2" creationId="{070A102A-CD56-3D9B-2D85-EFCF5D4760B2}"/>
          </ac:spMkLst>
        </pc:spChg>
        <pc:spChg chg="del">
          <ac:chgData name="타야라히랄" userId="4cbd64cf-559c-4aef-b363-525ec37fb7ad" providerId="ADAL" clId="{29F6BFF5-ECF7-41A0-B614-6A32C4EB41E8}" dt="2023-03-29T02:44:27.707" v="190" actId="22"/>
          <ac:spMkLst>
            <pc:docMk/>
            <pc:sldMk cId="1502919488" sldId="268"/>
            <ac:spMk id="3" creationId="{AE1717D0-345D-D7B7-21E2-1789CAF1EBEE}"/>
          </ac:spMkLst>
        </pc:spChg>
        <pc:picChg chg="add mod ord">
          <ac:chgData name="타야라히랄" userId="4cbd64cf-559c-4aef-b363-525ec37fb7ad" providerId="ADAL" clId="{29F6BFF5-ECF7-41A0-B614-6A32C4EB41E8}" dt="2023-03-29T02:44:29.320" v="191" actId="1076"/>
          <ac:picMkLst>
            <pc:docMk/>
            <pc:sldMk cId="1502919488" sldId="268"/>
            <ac:picMk id="5" creationId="{7182226A-AA09-EE4A-B901-EA2600E8EFD5}"/>
          </ac:picMkLst>
        </pc:picChg>
      </pc:sldChg>
      <pc:sldChg chg="del">
        <pc:chgData name="타야라히랄" userId="4cbd64cf-559c-4aef-b363-525ec37fb7ad" providerId="ADAL" clId="{29F6BFF5-ECF7-41A0-B614-6A32C4EB41E8}" dt="2023-03-29T02:11:06.687" v="0" actId="47"/>
        <pc:sldMkLst>
          <pc:docMk/>
          <pc:sldMk cId="2916051295" sldId="268"/>
        </pc:sldMkLst>
      </pc:sldChg>
      <pc:sldChg chg="del">
        <pc:chgData name="타야라히랄" userId="4cbd64cf-559c-4aef-b363-525ec37fb7ad" providerId="ADAL" clId="{29F6BFF5-ECF7-41A0-B614-6A32C4EB41E8}" dt="2023-03-29T02:11:06.687" v="0" actId="47"/>
        <pc:sldMkLst>
          <pc:docMk/>
          <pc:sldMk cId="3384362720" sldId="269"/>
        </pc:sldMkLst>
      </pc:sldChg>
      <pc:sldChg chg="addSp delSp modSp new mod">
        <pc:chgData name="타야라히랄" userId="4cbd64cf-559c-4aef-b363-525ec37fb7ad" providerId="ADAL" clId="{29F6BFF5-ECF7-41A0-B614-6A32C4EB41E8}" dt="2023-03-29T02:45:08.250" v="200" actId="1076"/>
        <pc:sldMkLst>
          <pc:docMk/>
          <pc:sldMk cId="4104431105" sldId="269"/>
        </pc:sldMkLst>
        <pc:spChg chg="mod">
          <ac:chgData name="타야라히랄" userId="4cbd64cf-559c-4aef-b363-525ec37fb7ad" providerId="ADAL" clId="{29F6BFF5-ECF7-41A0-B614-6A32C4EB41E8}" dt="2023-03-29T02:44:46.569" v="198" actId="20577"/>
          <ac:spMkLst>
            <pc:docMk/>
            <pc:sldMk cId="4104431105" sldId="269"/>
            <ac:spMk id="2" creationId="{54A84F18-C08C-89E3-5D27-8C49927BFF88}"/>
          </ac:spMkLst>
        </pc:spChg>
        <pc:spChg chg="del">
          <ac:chgData name="타야라히랄" userId="4cbd64cf-559c-4aef-b363-525ec37fb7ad" providerId="ADAL" clId="{29F6BFF5-ECF7-41A0-B614-6A32C4EB41E8}" dt="2023-03-29T02:45:05.731" v="199" actId="22"/>
          <ac:spMkLst>
            <pc:docMk/>
            <pc:sldMk cId="4104431105" sldId="269"/>
            <ac:spMk id="3" creationId="{357EAB2A-EDD6-07A0-E3AC-718F5E2796D2}"/>
          </ac:spMkLst>
        </pc:spChg>
        <pc:picChg chg="add mod ord">
          <ac:chgData name="타야라히랄" userId="4cbd64cf-559c-4aef-b363-525ec37fb7ad" providerId="ADAL" clId="{29F6BFF5-ECF7-41A0-B614-6A32C4EB41E8}" dt="2023-03-29T02:45:08.250" v="200" actId="1076"/>
          <ac:picMkLst>
            <pc:docMk/>
            <pc:sldMk cId="4104431105" sldId="269"/>
            <ac:picMk id="5" creationId="{74190076-74A0-C154-83EC-998F7CC40237}"/>
          </ac:picMkLst>
        </pc:picChg>
      </pc:sldChg>
      <pc:sldChg chg="addSp delSp modSp new mod">
        <pc:chgData name="타야라히랄" userId="4cbd64cf-559c-4aef-b363-525ec37fb7ad" providerId="ADAL" clId="{29F6BFF5-ECF7-41A0-B614-6A32C4EB41E8}" dt="2023-03-29T04:35:09.185" v="275" actId="1076"/>
        <pc:sldMkLst>
          <pc:docMk/>
          <pc:sldMk cId="1334594443" sldId="270"/>
        </pc:sldMkLst>
        <pc:spChg chg="add del mod">
          <ac:chgData name="타야라히랄" userId="4cbd64cf-559c-4aef-b363-525ec37fb7ad" providerId="ADAL" clId="{29F6BFF5-ECF7-41A0-B614-6A32C4EB41E8}" dt="2023-03-29T02:45:20.101" v="208" actId="20577"/>
          <ac:spMkLst>
            <pc:docMk/>
            <pc:sldMk cId="1334594443" sldId="270"/>
            <ac:spMk id="2" creationId="{8B9C6813-39F8-7AA1-E485-BDB3D656D6B6}"/>
          </ac:spMkLst>
        </pc:spChg>
        <pc:spChg chg="del">
          <ac:chgData name="타야라히랄" userId="4cbd64cf-559c-4aef-b363-525ec37fb7ad" providerId="ADAL" clId="{29F6BFF5-ECF7-41A0-B614-6A32C4EB41E8}" dt="2023-03-29T02:45:35.358" v="209" actId="22"/>
          <ac:spMkLst>
            <pc:docMk/>
            <pc:sldMk cId="1334594443" sldId="270"/>
            <ac:spMk id="3" creationId="{B6B3CD7B-41D8-DE6E-6E41-3C84C8FBBD0A}"/>
          </ac:spMkLst>
        </pc:spChg>
        <pc:spChg chg="add del mod">
          <ac:chgData name="타야라히랄" userId="4cbd64cf-559c-4aef-b363-525ec37fb7ad" providerId="ADAL" clId="{29F6BFF5-ECF7-41A0-B614-6A32C4EB41E8}" dt="2023-03-29T02:45:19.245" v="205"/>
          <ac:spMkLst>
            <pc:docMk/>
            <pc:sldMk cId="1334594443" sldId="270"/>
            <ac:spMk id="4" creationId="{E360AB03-70BE-5715-1317-3DD3267DE672}"/>
          </ac:spMkLst>
        </pc:spChg>
        <pc:spChg chg="add mod">
          <ac:chgData name="타야라히랄" userId="4cbd64cf-559c-4aef-b363-525ec37fb7ad" providerId="ADAL" clId="{29F6BFF5-ECF7-41A0-B614-6A32C4EB41E8}" dt="2023-03-29T04:35:09.185" v="275" actId="1076"/>
          <ac:spMkLst>
            <pc:docMk/>
            <pc:sldMk cId="1334594443" sldId="270"/>
            <ac:spMk id="8" creationId="{B5A40502-E521-64B7-9302-5B72C12F139B}"/>
          </ac:spMkLst>
        </pc:spChg>
        <pc:picChg chg="add mod ord">
          <ac:chgData name="타야라히랄" userId="4cbd64cf-559c-4aef-b363-525ec37fb7ad" providerId="ADAL" clId="{29F6BFF5-ECF7-41A0-B614-6A32C4EB41E8}" dt="2023-03-29T04:34:39.235" v="219" actId="1076"/>
          <ac:picMkLst>
            <pc:docMk/>
            <pc:sldMk cId="1334594443" sldId="270"/>
            <ac:picMk id="6" creationId="{F080980E-A75A-0479-BFE4-C6BF15CD3E5F}"/>
          </ac:picMkLst>
        </pc:picChg>
      </pc:sldChg>
      <pc:sldChg chg="del">
        <pc:chgData name="타야라히랄" userId="4cbd64cf-559c-4aef-b363-525ec37fb7ad" providerId="ADAL" clId="{29F6BFF5-ECF7-41A0-B614-6A32C4EB41E8}" dt="2023-03-29T02:11:06.687" v="0" actId="47"/>
        <pc:sldMkLst>
          <pc:docMk/>
          <pc:sldMk cId="3183066201" sldId="270"/>
        </pc:sldMkLst>
      </pc:sldChg>
      <pc:sldChg chg="addSp delSp modSp new mod">
        <pc:chgData name="타야라히랄" userId="4cbd64cf-559c-4aef-b363-525ec37fb7ad" providerId="ADAL" clId="{29F6BFF5-ECF7-41A0-B614-6A32C4EB41E8}" dt="2023-03-29T04:46:40.278" v="286" actId="1076"/>
        <pc:sldMkLst>
          <pc:docMk/>
          <pc:sldMk cId="280204835" sldId="271"/>
        </pc:sldMkLst>
        <pc:spChg chg="mod">
          <ac:chgData name="타야라히랄" userId="4cbd64cf-559c-4aef-b363-525ec37fb7ad" providerId="ADAL" clId="{29F6BFF5-ECF7-41A0-B614-6A32C4EB41E8}" dt="2023-03-29T04:42:30.258" v="279" actId="27636"/>
          <ac:spMkLst>
            <pc:docMk/>
            <pc:sldMk cId="280204835" sldId="271"/>
            <ac:spMk id="2" creationId="{CFB3382C-EEDD-9295-B7B3-F33E13FC493E}"/>
          </ac:spMkLst>
        </pc:spChg>
        <pc:spChg chg="del">
          <ac:chgData name="타야라히랄" userId="4cbd64cf-559c-4aef-b363-525ec37fb7ad" providerId="ADAL" clId="{29F6BFF5-ECF7-41A0-B614-6A32C4EB41E8}" dt="2023-03-29T04:42:42.004" v="280" actId="22"/>
          <ac:spMkLst>
            <pc:docMk/>
            <pc:sldMk cId="280204835" sldId="271"/>
            <ac:spMk id="3" creationId="{ACC0368C-BECD-67E3-A7E2-BFB67F7E22A5}"/>
          </ac:spMkLst>
        </pc:spChg>
        <pc:spChg chg="add mod">
          <ac:chgData name="타야라히랄" userId="4cbd64cf-559c-4aef-b363-525ec37fb7ad" providerId="ADAL" clId="{29F6BFF5-ECF7-41A0-B614-6A32C4EB41E8}" dt="2023-03-29T04:46:40.278" v="286" actId="1076"/>
          <ac:spMkLst>
            <pc:docMk/>
            <pc:sldMk cId="280204835" sldId="271"/>
            <ac:spMk id="7" creationId="{9F21E8DA-3CD4-7AEA-583B-F3B2873E68C1}"/>
          </ac:spMkLst>
        </pc:spChg>
        <pc:picChg chg="add mod ord">
          <ac:chgData name="타야라히랄" userId="4cbd64cf-559c-4aef-b363-525ec37fb7ad" providerId="ADAL" clId="{29F6BFF5-ECF7-41A0-B614-6A32C4EB41E8}" dt="2023-03-29T04:43:35.220" v="281" actId="1076"/>
          <ac:picMkLst>
            <pc:docMk/>
            <pc:sldMk cId="280204835" sldId="271"/>
            <ac:picMk id="5" creationId="{03E94477-DAF3-DDD0-ECAE-31409FB079E3}"/>
          </ac:picMkLst>
        </pc:picChg>
      </pc:sldChg>
      <pc:sldChg chg="del">
        <pc:chgData name="타야라히랄" userId="4cbd64cf-559c-4aef-b363-525ec37fb7ad" providerId="ADAL" clId="{29F6BFF5-ECF7-41A0-B614-6A32C4EB41E8}" dt="2023-03-29T02:11:06.687" v="0" actId="47"/>
        <pc:sldMkLst>
          <pc:docMk/>
          <pc:sldMk cId="3559128260" sldId="271"/>
        </pc:sldMkLst>
      </pc:sldChg>
      <pc:sldChg chg="del">
        <pc:chgData name="타야라히랄" userId="4cbd64cf-559c-4aef-b363-525ec37fb7ad" providerId="ADAL" clId="{29F6BFF5-ECF7-41A0-B614-6A32C4EB41E8}" dt="2023-03-29T02:11:06.687" v="0" actId="47"/>
        <pc:sldMkLst>
          <pc:docMk/>
          <pc:sldMk cId="3501459616" sldId="272"/>
        </pc:sldMkLst>
      </pc:sldChg>
      <pc:sldChg chg="addSp delSp modSp new mod">
        <pc:chgData name="타야라히랄" userId="4cbd64cf-559c-4aef-b363-525ec37fb7ad" providerId="ADAL" clId="{29F6BFF5-ECF7-41A0-B614-6A32C4EB41E8}" dt="2023-03-29T04:47:12.220" v="292" actId="1076"/>
        <pc:sldMkLst>
          <pc:docMk/>
          <pc:sldMk cId="3778405772" sldId="272"/>
        </pc:sldMkLst>
        <pc:spChg chg="add del mod">
          <ac:chgData name="타야라히랄" userId="4cbd64cf-559c-4aef-b363-525ec37fb7ad" providerId="ADAL" clId="{29F6BFF5-ECF7-41A0-B614-6A32C4EB41E8}" dt="2023-03-29T02:46:23.146" v="217" actId="20577"/>
          <ac:spMkLst>
            <pc:docMk/>
            <pc:sldMk cId="3778405772" sldId="272"/>
            <ac:spMk id="2" creationId="{6A7C9376-7844-B33B-86D3-BAFDB12545B8}"/>
          </ac:spMkLst>
        </pc:spChg>
        <pc:spChg chg="del">
          <ac:chgData name="타야라히랄" userId="4cbd64cf-559c-4aef-b363-525ec37fb7ad" providerId="ADAL" clId="{29F6BFF5-ECF7-41A0-B614-6A32C4EB41E8}" dt="2023-03-29T02:46:33.418" v="218" actId="22"/>
          <ac:spMkLst>
            <pc:docMk/>
            <pc:sldMk cId="3778405772" sldId="272"/>
            <ac:spMk id="3" creationId="{C65A91DC-0205-4CE5-BCB6-D1FD1ACE83B0}"/>
          </ac:spMkLst>
        </pc:spChg>
        <pc:spChg chg="add del mod">
          <ac:chgData name="타야라히랄" userId="4cbd64cf-559c-4aef-b363-525ec37fb7ad" providerId="ADAL" clId="{29F6BFF5-ECF7-41A0-B614-6A32C4EB41E8}" dt="2023-03-29T02:46:22.210" v="214"/>
          <ac:spMkLst>
            <pc:docMk/>
            <pc:sldMk cId="3778405772" sldId="272"/>
            <ac:spMk id="4" creationId="{7E434AC6-A808-CDCC-7E4B-860F2421C17D}"/>
          </ac:spMkLst>
        </pc:spChg>
        <pc:spChg chg="add mod">
          <ac:chgData name="타야라히랄" userId="4cbd64cf-559c-4aef-b363-525ec37fb7ad" providerId="ADAL" clId="{29F6BFF5-ECF7-41A0-B614-6A32C4EB41E8}" dt="2023-03-29T04:47:12.220" v="292" actId="1076"/>
          <ac:spMkLst>
            <pc:docMk/>
            <pc:sldMk cId="3778405772" sldId="272"/>
            <ac:spMk id="8" creationId="{9729C0B6-E5DE-2319-A22B-C8F1CD62C1C6}"/>
          </ac:spMkLst>
        </pc:spChg>
        <pc:picChg chg="add mod ord">
          <ac:chgData name="타야라히랄" userId="4cbd64cf-559c-4aef-b363-525ec37fb7ad" providerId="ADAL" clId="{29F6BFF5-ECF7-41A0-B614-6A32C4EB41E8}" dt="2023-03-29T04:47:05.908" v="288" actId="14100"/>
          <ac:picMkLst>
            <pc:docMk/>
            <pc:sldMk cId="3778405772" sldId="272"/>
            <ac:picMk id="6" creationId="{67A86739-1128-1A09-A838-2150ED95358E}"/>
          </ac:picMkLst>
        </pc:picChg>
      </pc:sldChg>
      <pc:sldChg chg="del">
        <pc:chgData name="타야라히랄" userId="4cbd64cf-559c-4aef-b363-525ec37fb7ad" providerId="ADAL" clId="{29F6BFF5-ECF7-41A0-B614-6A32C4EB41E8}" dt="2023-03-29T02:11:06.687" v="0" actId="47"/>
        <pc:sldMkLst>
          <pc:docMk/>
          <pc:sldMk cId="860283674" sldId="273"/>
        </pc:sldMkLst>
      </pc:sldChg>
      <pc:sldChg chg="new">
        <pc:chgData name="타야라히랄" userId="4cbd64cf-559c-4aef-b363-525ec37fb7ad" providerId="ADAL" clId="{29F6BFF5-ECF7-41A0-B614-6A32C4EB41E8}" dt="2023-03-29T04:43:47.364" v="282" actId="680"/>
        <pc:sldMkLst>
          <pc:docMk/>
          <pc:sldMk cId="3241469996" sldId="273"/>
        </pc:sldMkLst>
      </pc:sldChg>
      <pc:sldChg chg="del">
        <pc:chgData name="타야라히랄" userId="4cbd64cf-559c-4aef-b363-525ec37fb7ad" providerId="ADAL" clId="{29F6BFF5-ECF7-41A0-B614-6A32C4EB41E8}" dt="2023-03-29T02:11:06.687" v="0" actId="47"/>
        <pc:sldMkLst>
          <pc:docMk/>
          <pc:sldMk cId="1616513270" sldId="274"/>
        </pc:sldMkLst>
      </pc:sldChg>
      <pc:sldChg chg="del">
        <pc:chgData name="타야라히랄" userId="4cbd64cf-559c-4aef-b363-525ec37fb7ad" providerId="ADAL" clId="{29F6BFF5-ECF7-41A0-B614-6A32C4EB41E8}" dt="2023-03-29T02:11:06.687" v="0" actId="47"/>
        <pc:sldMkLst>
          <pc:docMk/>
          <pc:sldMk cId="1839441100" sldId="275"/>
        </pc:sldMkLst>
      </pc:sldChg>
      <pc:sldChg chg="del">
        <pc:chgData name="타야라히랄" userId="4cbd64cf-559c-4aef-b363-525ec37fb7ad" providerId="ADAL" clId="{29F6BFF5-ECF7-41A0-B614-6A32C4EB41E8}" dt="2023-03-29T02:11:06.687" v="0" actId="47"/>
        <pc:sldMkLst>
          <pc:docMk/>
          <pc:sldMk cId="1508692426" sldId="276"/>
        </pc:sldMkLst>
      </pc:sldChg>
      <pc:sldChg chg="del">
        <pc:chgData name="타야라히랄" userId="4cbd64cf-559c-4aef-b363-525ec37fb7ad" providerId="ADAL" clId="{29F6BFF5-ECF7-41A0-B614-6A32C4EB41E8}" dt="2023-03-29T02:11:06.687" v="0" actId="47"/>
        <pc:sldMkLst>
          <pc:docMk/>
          <pc:sldMk cId="1558989214" sldId="277"/>
        </pc:sldMkLst>
      </pc:sldChg>
      <pc:sldChg chg="del">
        <pc:chgData name="타야라히랄" userId="4cbd64cf-559c-4aef-b363-525ec37fb7ad" providerId="ADAL" clId="{29F6BFF5-ECF7-41A0-B614-6A32C4EB41E8}" dt="2023-03-29T02:11:06.687" v="0" actId="47"/>
        <pc:sldMkLst>
          <pc:docMk/>
          <pc:sldMk cId="1512701713" sldId="278"/>
        </pc:sldMkLst>
      </pc:sldChg>
      <pc:sldChg chg="del">
        <pc:chgData name="타야라히랄" userId="4cbd64cf-559c-4aef-b363-525ec37fb7ad" providerId="ADAL" clId="{29F6BFF5-ECF7-41A0-B614-6A32C4EB41E8}" dt="2023-03-29T02:11:06.687" v="0" actId="47"/>
        <pc:sldMkLst>
          <pc:docMk/>
          <pc:sldMk cId="1846100108" sldId="279"/>
        </pc:sldMkLst>
      </pc:sldChg>
      <pc:sldChg chg="del">
        <pc:chgData name="타야라히랄" userId="4cbd64cf-559c-4aef-b363-525ec37fb7ad" providerId="ADAL" clId="{29F6BFF5-ECF7-41A0-B614-6A32C4EB41E8}" dt="2023-03-29T02:11:06.687" v="0" actId="47"/>
        <pc:sldMkLst>
          <pc:docMk/>
          <pc:sldMk cId="3258271885" sldId="280"/>
        </pc:sldMkLst>
      </pc:sldChg>
      <pc:sldChg chg="del">
        <pc:chgData name="타야라히랄" userId="4cbd64cf-559c-4aef-b363-525ec37fb7ad" providerId="ADAL" clId="{29F6BFF5-ECF7-41A0-B614-6A32C4EB41E8}" dt="2023-03-29T02:11:06.687" v="0" actId="47"/>
        <pc:sldMkLst>
          <pc:docMk/>
          <pc:sldMk cId="3022091405" sldId="281"/>
        </pc:sldMkLst>
      </pc:sldChg>
      <pc:sldChg chg="del">
        <pc:chgData name="타야라히랄" userId="4cbd64cf-559c-4aef-b363-525ec37fb7ad" providerId="ADAL" clId="{29F6BFF5-ECF7-41A0-B614-6A32C4EB41E8}" dt="2023-03-29T02:11:06.687" v="0" actId="47"/>
        <pc:sldMkLst>
          <pc:docMk/>
          <pc:sldMk cId="299718294" sldId="282"/>
        </pc:sldMkLst>
      </pc:sldChg>
      <pc:sldChg chg="del">
        <pc:chgData name="타야라히랄" userId="4cbd64cf-559c-4aef-b363-525ec37fb7ad" providerId="ADAL" clId="{29F6BFF5-ECF7-41A0-B614-6A32C4EB41E8}" dt="2023-03-29T02:11:06.687" v="0" actId="47"/>
        <pc:sldMkLst>
          <pc:docMk/>
          <pc:sldMk cId="2758833754" sldId="283"/>
        </pc:sldMkLst>
      </pc:sldChg>
      <pc:sldChg chg="del">
        <pc:chgData name="타야라히랄" userId="4cbd64cf-559c-4aef-b363-525ec37fb7ad" providerId="ADAL" clId="{29F6BFF5-ECF7-41A0-B614-6A32C4EB41E8}" dt="2023-03-29T02:11:06.687" v="0" actId="47"/>
        <pc:sldMkLst>
          <pc:docMk/>
          <pc:sldMk cId="457391829" sldId="284"/>
        </pc:sldMkLst>
      </pc:sldChg>
      <pc:sldChg chg="del">
        <pc:chgData name="타야라히랄" userId="4cbd64cf-559c-4aef-b363-525ec37fb7ad" providerId="ADAL" clId="{29F6BFF5-ECF7-41A0-B614-6A32C4EB41E8}" dt="2023-03-29T02:11:06.687" v="0" actId="47"/>
        <pc:sldMkLst>
          <pc:docMk/>
          <pc:sldMk cId="1191867572" sldId="285"/>
        </pc:sldMkLst>
      </pc:sldChg>
      <pc:sldChg chg="del">
        <pc:chgData name="타야라히랄" userId="4cbd64cf-559c-4aef-b363-525ec37fb7ad" providerId="ADAL" clId="{29F6BFF5-ECF7-41A0-B614-6A32C4EB41E8}" dt="2023-03-29T02:11:06.687" v="0" actId="47"/>
        <pc:sldMkLst>
          <pc:docMk/>
          <pc:sldMk cId="3770105981" sldId="286"/>
        </pc:sldMkLst>
      </pc:sldChg>
      <pc:sldChg chg="del">
        <pc:chgData name="타야라히랄" userId="4cbd64cf-559c-4aef-b363-525ec37fb7ad" providerId="ADAL" clId="{29F6BFF5-ECF7-41A0-B614-6A32C4EB41E8}" dt="2023-03-29T02:11:06.687" v="0" actId="47"/>
        <pc:sldMkLst>
          <pc:docMk/>
          <pc:sldMk cId="110344399" sldId="287"/>
        </pc:sldMkLst>
      </pc:sldChg>
      <pc:sldChg chg="del">
        <pc:chgData name="타야라히랄" userId="4cbd64cf-559c-4aef-b363-525ec37fb7ad" providerId="ADAL" clId="{29F6BFF5-ECF7-41A0-B614-6A32C4EB41E8}" dt="2023-03-29T02:11:06.687" v="0" actId="47"/>
        <pc:sldMkLst>
          <pc:docMk/>
          <pc:sldMk cId="985394644" sldId="288"/>
        </pc:sldMkLst>
      </pc:sldChg>
      <pc:sldChg chg="del">
        <pc:chgData name="타야라히랄" userId="4cbd64cf-559c-4aef-b363-525ec37fb7ad" providerId="ADAL" clId="{29F6BFF5-ECF7-41A0-B614-6A32C4EB41E8}" dt="2023-03-29T02:11:06.687" v="0" actId="47"/>
        <pc:sldMkLst>
          <pc:docMk/>
          <pc:sldMk cId="3711362850" sldId="289"/>
        </pc:sldMkLst>
      </pc:sldChg>
    </pc:docChg>
  </pc:docChgLst>
  <pc:docChgLst>
    <pc:chgData name="타야라히랄" userId="4cbd64cf-559c-4aef-b363-525ec37fb7ad" providerId="ADAL" clId="{FDD6CE76-E516-417D-88CC-672793D90E89}"/>
    <pc:docChg chg="custSel addSld delSld modSld">
      <pc:chgData name="타야라히랄" userId="4cbd64cf-559c-4aef-b363-525ec37fb7ad" providerId="ADAL" clId="{FDD6CE76-E516-417D-88CC-672793D90E89}" dt="2023-03-28T05:27:47.138" v="173" actId="1076"/>
      <pc:docMkLst>
        <pc:docMk/>
      </pc:docMkLst>
      <pc:sldChg chg="modSp mod">
        <pc:chgData name="타야라히랄" userId="4cbd64cf-559c-4aef-b363-525ec37fb7ad" providerId="ADAL" clId="{FDD6CE76-E516-417D-88CC-672793D90E89}" dt="2023-03-24T01:57:11.178" v="52" actId="20577"/>
        <pc:sldMkLst>
          <pc:docMk/>
          <pc:sldMk cId="850049971" sldId="259"/>
        </pc:sldMkLst>
        <pc:spChg chg="mod">
          <ac:chgData name="타야라히랄" userId="4cbd64cf-559c-4aef-b363-525ec37fb7ad" providerId="ADAL" clId="{FDD6CE76-E516-417D-88CC-672793D90E89}" dt="2023-03-24T01:57:11.178" v="52" actId="20577"/>
          <ac:spMkLst>
            <pc:docMk/>
            <pc:sldMk cId="850049971" sldId="259"/>
            <ac:spMk id="2" creationId="{03EA2248-1EC0-05DF-764D-81F719F22573}"/>
          </ac:spMkLst>
        </pc:spChg>
      </pc:sldChg>
      <pc:sldChg chg="addSp delSp modSp mod">
        <pc:chgData name="타야라히랄" userId="4cbd64cf-559c-4aef-b363-525ec37fb7ad" providerId="ADAL" clId="{FDD6CE76-E516-417D-88CC-672793D90E89}" dt="2023-03-24T02:03:53.463" v="58" actId="22"/>
        <pc:sldMkLst>
          <pc:docMk/>
          <pc:sldMk cId="329006851" sldId="263"/>
        </pc:sldMkLst>
        <pc:spChg chg="add del mod">
          <ac:chgData name="타야라히랄" userId="4cbd64cf-559c-4aef-b363-525ec37fb7ad" providerId="ADAL" clId="{FDD6CE76-E516-417D-88CC-672793D90E89}" dt="2023-03-24T02:03:52.126" v="57" actId="478"/>
          <ac:spMkLst>
            <pc:docMk/>
            <pc:sldMk cId="329006851" sldId="263"/>
            <ac:spMk id="3" creationId="{61E83334-6B4C-0F14-6C3D-E0A4C266D7DD}"/>
          </ac:spMkLst>
        </pc:spChg>
        <pc:spChg chg="add del mod">
          <ac:chgData name="타야라히랄" userId="4cbd64cf-559c-4aef-b363-525ec37fb7ad" providerId="ADAL" clId="{FDD6CE76-E516-417D-88CC-672793D90E89}" dt="2023-03-24T02:03:53.463" v="58" actId="22"/>
          <ac:spMkLst>
            <pc:docMk/>
            <pc:sldMk cId="329006851" sldId="263"/>
            <ac:spMk id="6" creationId="{48046607-A2F8-E323-6716-541BD2DDC7F1}"/>
          </ac:spMkLst>
        </pc:spChg>
        <pc:picChg chg="del">
          <ac:chgData name="타야라히랄" userId="4cbd64cf-559c-4aef-b363-525ec37fb7ad" providerId="ADAL" clId="{FDD6CE76-E516-417D-88CC-672793D90E89}" dt="2023-03-24T02:03:52.126" v="57" actId="478"/>
          <ac:picMkLst>
            <pc:docMk/>
            <pc:sldMk cId="329006851" sldId="263"/>
            <ac:picMk id="5" creationId="{0D59EB85-4466-FABB-727E-08ABA57D7E3C}"/>
          </ac:picMkLst>
        </pc:picChg>
        <pc:picChg chg="add mod ord">
          <ac:chgData name="타야라히랄" userId="4cbd64cf-559c-4aef-b363-525ec37fb7ad" providerId="ADAL" clId="{FDD6CE76-E516-417D-88CC-672793D90E89}" dt="2023-03-24T02:03:53.463" v="58" actId="22"/>
          <ac:picMkLst>
            <pc:docMk/>
            <pc:sldMk cId="329006851" sldId="263"/>
            <ac:picMk id="8" creationId="{45D357EB-556F-A083-A2F4-1DC7D26A5E55}"/>
          </ac:picMkLst>
        </pc:picChg>
      </pc:sldChg>
      <pc:sldChg chg="addSp modSp mod modAnim">
        <pc:chgData name="타야라히랄" userId="4cbd64cf-559c-4aef-b363-525ec37fb7ad" providerId="ADAL" clId="{FDD6CE76-E516-417D-88CC-672793D90E89}" dt="2023-03-24T02:09:31.629" v="83"/>
        <pc:sldMkLst>
          <pc:docMk/>
          <pc:sldMk cId="3281743031" sldId="264"/>
        </pc:sldMkLst>
        <pc:spChg chg="mod">
          <ac:chgData name="타야라히랄" userId="4cbd64cf-559c-4aef-b363-525ec37fb7ad" providerId="ADAL" clId="{FDD6CE76-E516-417D-88CC-672793D90E89}" dt="2023-03-24T02:09:30.484" v="82" actId="14100"/>
          <ac:spMkLst>
            <pc:docMk/>
            <pc:sldMk cId="3281743031" sldId="264"/>
            <ac:spMk id="13" creationId="{337D555E-AA2C-B7B7-9233-4635184905C2}"/>
          </ac:spMkLst>
        </pc:spChg>
        <pc:picChg chg="add mod">
          <ac:chgData name="타야라히랄" userId="4cbd64cf-559c-4aef-b363-525ec37fb7ad" providerId="ADAL" clId="{FDD6CE76-E516-417D-88CC-672793D90E89}" dt="2023-03-24T02:09:16.272" v="78" actId="1076"/>
          <ac:picMkLst>
            <pc:docMk/>
            <pc:sldMk cId="3281743031" sldId="264"/>
            <ac:picMk id="4" creationId="{92E952AD-C88D-6AE0-1993-C1D7F60CE133}"/>
          </ac:picMkLst>
        </pc:picChg>
        <pc:picChg chg="mod">
          <ac:chgData name="타야라히랄" userId="4cbd64cf-559c-4aef-b363-525ec37fb7ad" providerId="ADAL" clId="{FDD6CE76-E516-417D-88CC-672793D90E89}" dt="2023-03-24T02:08:36.118" v="74" actId="1076"/>
          <ac:picMkLst>
            <pc:docMk/>
            <pc:sldMk cId="3281743031" sldId="264"/>
            <ac:picMk id="11" creationId="{CFBB10CE-CB46-05A8-5008-89B1ABC16248}"/>
          </ac:picMkLst>
        </pc:picChg>
      </pc:sldChg>
      <pc:sldChg chg="addSp modSp mod modAnim">
        <pc:chgData name="타야라히랄" userId="4cbd64cf-559c-4aef-b363-525ec37fb7ad" providerId="ADAL" clId="{FDD6CE76-E516-417D-88CC-672793D90E89}" dt="2023-03-24T02:09:39.601" v="86"/>
        <pc:sldMkLst>
          <pc:docMk/>
          <pc:sldMk cId="1274432855" sldId="266"/>
        </pc:sldMkLst>
        <pc:spChg chg="mod">
          <ac:chgData name="타야라히랄" userId="4cbd64cf-559c-4aef-b363-525ec37fb7ad" providerId="ADAL" clId="{FDD6CE76-E516-417D-88CC-672793D90E89}" dt="2023-03-24T02:08:24.079" v="72" actId="1076"/>
          <ac:spMkLst>
            <pc:docMk/>
            <pc:sldMk cId="1274432855" sldId="266"/>
            <ac:spMk id="7" creationId="{D92CD40E-3BA3-3035-9819-BED6E25B123F}"/>
          </ac:spMkLst>
        </pc:spChg>
        <pc:picChg chg="add mod">
          <ac:chgData name="타야라히랄" userId="4cbd64cf-559c-4aef-b363-525ec37fb7ad" providerId="ADAL" clId="{FDD6CE76-E516-417D-88CC-672793D90E89}" dt="2023-03-24T02:08:26.793" v="73" actId="1076"/>
          <ac:picMkLst>
            <pc:docMk/>
            <pc:sldMk cId="1274432855" sldId="266"/>
            <ac:picMk id="4" creationId="{2332FBFA-0B8F-75BB-792F-71AAC8B45EF7}"/>
          </ac:picMkLst>
        </pc:picChg>
        <pc:picChg chg="mod">
          <ac:chgData name="타야라히랄" userId="4cbd64cf-559c-4aef-b363-525ec37fb7ad" providerId="ADAL" clId="{FDD6CE76-E516-417D-88CC-672793D90E89}" dt="2023-03-24T02:08:17.433" v="69" actId="1076"/>
          <ac:picMkLst>
            <pc:docMk/>
            <pc:sldMk cId="1274432855" sldId="266"/>
            <ac:picMk id="5" creationId="{DC9750AD-5424-7568-F208-790EFD2663F1}"/>
          </ac:picMkLst>
        </pc:picChg>
      </pc:sldChg>
      <pc:sldChg chg="addSp modSp mod modAnim">
        <pc:chgData name="타야라히랄" userId="4cbd64cf-559c-4aef-b363-525ec37fb7ad" providerId="ADAL" clId="{FDD6CE76-E516-417D-88CC-672793D90E89}" dt="2023-03-24T02:09:49.673" v="89"/>
        <pc:sldMkLst>
          <pc:docMk/>
          <pc:sldMk cId="1214637690" sldId="267"/>
        </pc:sldMkLst>
        <pc:spChg chg="mod">
          <ac:chgData name="타야라히랄" userId="4cbd64cf-559c-4aef-b363-525ec37fb7ad" providerId="ADAL" clId="{FDD6CE76-E516-417D-88CC-672793D90E89}" dt="2023-03-24T02:07:32.076" v="68" actId="1076"/>
          <ac:spMkLst>
            <pc:docMk/>
            <pc:sldMk cId="1214637690" sldId="267"/>
            <ac:spMk id="7" creationId="{DD6102EB-9F35-87B2-ED26-9E4B646ACF45}"/>
          </ac:spMkLst>
        </pc:spChg>
        <pc:picChg chg="add mod">
          <ac:chgData name="타야라히랄" userId="4cbd64cf-559c-4aef-b363-525ec37fb7ad" providerId="ADAL" clId="{FDD6CE76-E516-417D-88CC-672793D90E89}" dt="2023-03-24T02:07:28.532" v="67" actId="1076"/>
          <ac:picMkLst>
            <pc:docMk/>
            <pc:sldMk cId="1214637690" sldId="267"/>
            <ac:picMk id="4" creationId="{5F5875B7-E650-64D5-CB16-62C6B9712EF4}"/>
          </ac:picMkLst>
        </pc:picChg>
        <pc:picChg chg="mod">
          <ac:chgData name="타야라히랄" userId="4cbd64cf-559c-4aef-b363-525ec37fb7ad" providerId="ADAL" clId="{FDD6CE76-E516-417D-88CC-672793D90E89}" dt="2023-03-24T02:07:26.839" v="66" actId="1076"/>
          <ac:picMkLst>
            <pc:docMk/>
            <pc:sldMk cId="1214637690" sldId="267"/>
            <ac:picMk id="5" creationId="{E08C9596-0E67-7330-5504-B22F5586A64C}"/>
          </ac:picMkLst>
        </pc:picChg>
      </pc:sldChg>
      <pc:sldChg chg="addSp modSp mod modAnim">
        <pc:chgData name="타야라히랄" userId="4cbd64cf-559c-4aef-b363-525ec37fb7ad" providerId="ADAL" clId="{FDD6CE76-E516-417D-88CC-672793D90E89}" dt="2023-03-24T02:11:19.129" v="111"/>
        <pc:sldMkLst>
          <pc:docMk/>
          <pc:sldMk cId="2916051295" sldId="268"/>
        </pc:sldMkLst>
        <pc:spChg chg="mod">
          <ac:chgData name="타야라히랄" userId="4cbd64cf-559c-4aef-b363-525ec37fb7ad" providerId="ADAL" clId="{FDD6CE76-E516-417D-88CC-672793D90E89}" dt="2023-03-24T02:10:40.351" v="104" actId="1076"/>
          <ac:spMkLst>
            <pc:docMk/>
            <pc:sldMk cId="2916051295" sldId="268"/>
            <ac:spMk id="3" creationId="{04DB5953-B1A6-31A0-70F8-612215AB7E5B}"/>
          </ac:spMkLst>
        </pc:spChg>
        <pc:picChg chg="add mod">
          <ac:chgData name="타야라히랄" userId="4cbd64cf-559c-4aef-b363-525ec37fb7ad" providerId="ADAL" clId="{FDD6CE76-E516-417D-88CC-672793D90E89}" dt="2023-03-24T02:10:59.584" v="110" actId="1076"/>
          <ac:picMkLst>
            <pc:docMk/>
            <pc:sldMk cId="2916051295" sldId="268"/>
            <ac:picMk id="5" creationId="{CE6736E3-3688-869B-4E4D-AC3A3853D896}"/>
          </ac:picMkLst>
        </pc:picChg>
      </pc:sldChg>
      <pc:sldChg chg="modSp mod">
        <pc:chgData name="타야라히랄" userId="4cbd64cf-559c-4aef-b363-525ec37fb7ad" providerId="ADAL" clId="{FDD6CE76-E516-417D-88CC-672793D90E89}" dt="2023-03-24T02:11:26.281" v="112" actId="1076"/>
        <pc:sldMkLst>
          <pc:docMk/>
          <pc:sldMk cId="3384362720" sldId="269"/>
        </pc:sldMkLst>
        <pc:picChg chg="mod">
          <ac:chgData name="타야라히랄" userId="4cbd64cf-559c-4aef-b363-525ec37fb7ad" providerId="ADAL" clId="{FDD6CE76-E516-417D-88CC-672793D90E89}" dt="2023-03-24T02:11:26.281" v="112" actId="1076"/>
          <ac:picMkLst>
            <pc:docMk/>
            <pc:sldMk cId="3384362720" sldId="269"/>
            <ac:picMk id="6" creationId="{9643897D-6EF9-8908-BF00-DD93ECAD43D9}"/>
          </ac:picMkLst>
        </pc:picChg>
      </pc:sldChg>
      <pc:sldChg chg="modSp mod">
        <pc:chgData name="타야라히랄" userId="4cbd64cf-559c-4aef-b363-525ec37fb7ad" providerId="ADAL" clId="{FDD6CE76-E516-417D-88CC-672793D90E89}" dt="2023-03-24T02:11:49.182" v="113"/>
        <pc:sldMkLst>
          <pc:docMk/>
          <pc:sldMk cId="3183066201" sldId="270"/>
        </pc:sldMkLst>
        <pc:spChg chg="mod">
          <ac:chgData name="타야라히랄" userId="4cbd64cf-559c-4aef-b363-525ec37fb7ad" providerId="ADAL" clId="{FDD6CE76-E516-417D-88CC-672793D90E89}" dt="2023-03-24T02:11:49.182" v="113"/>
          <ac:spMkLst>
            <pc:docMk/>
            <pc:sldMk cId="3183066201" sldId="270"/>
            <ac:spMk id="2" creationId="{933687D1-23F6-6D2D-9C79-808294B9406B}"/>
          </ac:spMkLst>
        </pc:spChg>
      </pc:sldChg>
      <pc:sldChg chg="modSp mod">
        <pc:chgData name="타야라히랄" userId="4cbd64cf-559c-4aef-b363-525ec37fb7ad" providerId="ADAL" clId="{FDD6CE76-E516-417D-88CC-672793D90E89}" dt="2023-03-28T05:26:40.032" v="172" actId="14100"/>
        <pc:sldMkLst>
          <pc:docMk/>
          <pc:sldMk cId="1508692426" sldId="276"/>
        </pc:sldMkLst>
        <pc:picChg chg="mod">
          <ac:chgData name="타야라히랄" userId="4cbd64cf-559c-4aef-b363-525ec37fb7ad" providerId="ADAL" clId="{FDD6CE76-E516-417D-88CC-672793D90E89}" dt="2023-03-28T05:26:40.032" v="172" actId="14100"/>
          <ac:picMkLst>
            <pc:docMk/>
            <pc:sldMk cId="1508692426" sldId="276"/>
            <ac:picMk id="6" creationId="{334BCE14-7C5B-C095-E424-1CA15CAF9AF4}"/>
          </ac:picMkLst>
        </pc:picChg>
      </pc:sldChg>
      <pc:sldChg chg="modSp mod">
        <pc:chgData name="타야라히랄" userId="4cbd64cf-559c-4aef-b363-525ec37fb7ad" providerId="ADAL" clId="{FDD6CE76-E516-417D-88CC-672793D90E89}" dt="2023-03-28T05:27:47.138" v="173" actId="1076"/>
        <pc:sldMkLst>
          <pc:docMk/>
          <pc:sldMk cId="457391829" sldId="284"/>
        </pc:sldMkLst>
        <pc:picChg chg="mod">
          <ac:chgData name="타야라히랄" userId="4cbd64cf-559c-4aef-b363-525ec37fb7ad" providerId="ADAL" clId="{FDD6CE76-E516-417D-88CC-672793D90E89}" dt="2023-03-28T05:27:47.138" v="173" actId="1076"/>
          <ac:picMkLst>
            <pc:docMk/>
            <pc:sldMk cId="457391829" sldId="284"/>
            <ac:picMk id="5" creationId="{1A4D9C48-56BE-7F6C-7743-B707547D5AAC}"/>
          </ac:picMkLst>
        </pc:picChg>
      </pc:sldChg>
      <pc:sldChg chg="modSp mod">
        <pc:chgData name="타야라히랄" userId="4cbd64cf-559c-4aef-b363-525ec37fb7ad" providerId="ADAL" clId="{FDD6CE76-E516-417D-88CC-672793D90E89}" dt="2023-03-24T02:16:28.930" v="115" actId="20577"/>
        <pc:sldMkLst>
          <pc:docMk/>
          <pc:sldMk cId="3711362850" sldId="289"/>
        </pc:sldMkLst>
        <pc:spChg chg="mod">
          <ac:chgData name="타야라히랄" userId="4cbd64cf-559c-4aef-b363-525ec37fb7ad" providerId="ADAL" clId="{FDD6CE76-E516-417D-88CC-672793D90E89}" dt="2023-03-24T02:16:28.930" v="115" actId="20577"/>
          <ac:spMkLst>
            <pc:docMk/>
            <pc:sldMk cId="3711362850" sldId="289"/>
            <ac:spMk id="3" creationId="{88E3DBBE-BB21-0B43-2C66-DB89DC16BBF1}"/>
          </ac:spMkLst>
        </pc:spChg>
      </pc:sldChg>
      <pc:sldChg chg="addSp modSp new del mod">
        <pc:chgData name="타야라히랄" userId="4cbd64cf-559c-4aef-b363-525ec37fb7ad" providerId="ADAL" clId="{FDD6CE76-E516-417D-88CC-672793D90E89}" dt="2023-03-28T05:24:50.958" v="168" actId="47"/>
        <pc:sldMkLst>
          <pc:docMk/>
          <pc:sldMk cId="3457060332" sldId="290"/>
        </pc:sldMkLst>
        <pc:spChg chg="mod">
          <ac:chgData name="타야라히랄" userId="4cbd64cf-559c-4aef-b363-525ec37fb7ad" providerId="ADAL" clId="{FDD6CE76-E516-417D-88CC-672793D90E89}" dt="2023-03-24T02:23:36.649" v="117"/>
          <ac:spMkLst>
            <pc:docMk/>
            <pc:sldMk cId="3457060332" sldId="290"/>
            <ac:spMk id="2" creationId="{1153B56E-7020-5567-C486-8D39A5D8E4F8}"/>
          </ac:spMkLst>
        </pc:spChg>
        <pc:spChg chg="mod">
          <ac:chgData name="타야라히랄" userId="4cbd64cf-559c-4aef-b363-525ec37fb7ad" providerId="ADAL" clId="{FDD6CE76-E516-417D-88CC-672793D90E89}" dt="2023-03-24T02:24:01.803" v="126" actId="404"/>
          <ac:spMkLst>
            <pc:docMk/>
            <pc:sldMk cId="3457060332" sldId="290"/>
            <ac:spMk id="3" creationId="{B7FF5945-B7F6-6456-128C-5F8FFF00E500}"/>
          </ac:spMkLst>
        </pc:spChg>
        <pc:spChg chg="add mod">
          <ac:chgData name="타야라히랄" userId="4cbd64cf-559c-4aef-b363-525ec37fb7ad" providerId="ADAL" clId="{FDD6CE76-E516-417D-88CC-672793D90E89}" dt="2023-03-24T02:24:35.603" v="141" actId="404"/>
          <ac:spMkLst>
            <pc:docMk/>
            <pc:sldMk cId="3457060332" sldId="290"/>
            <ac:spMk id="4" creationId="{3DAFBD6D-34C5-976C-5574-4282C612CBDA}"/>
          </ac:spMkLst>
        </pc:spChg>
        <pc:picChg chg="add mod">
          <ac:chgData name="타야라히랄" userId="4cbd64cf-559c-4aef-b363-525ec37fb7ad" providerId="ADAL" clId="{FDD6CE76-E516-417D-88CC-672793D90E89}" dt="2023-03-24T02:24:24.174" v="134" actId="1076"/>
          <ac:picMkLst>
            <pc:docMk/>
            <pc:sldMk cId="3457060332" sldId="290"/>
            <ac:picMk id="1026" creationId="{DCCFCF98-6EC2-54C6-04FD-5D721B9D7083}"/>
          </ac:picMkLst>
        </pc:picChg>
      </pc:sldChg>
      <pc:sldChg chg="addSp modSp new del mod modNotesTx">
        <pc:chgData name="타야라히랄" userId="4cbd64cf-559c-4aef-b363-525ec37fb7ad" providerId="ADAL" clId="{FDD6CE76-E516-417D-88CC-672793D90E89}" dt="2023-03-28T05:24:50.958" v="168" actId="47"/>
        <pc:sldMkLst>
          <pc:docMk/>
          <pc:sldMk cId="791954352" sldId="291"/>
        </pc:sldMkLst>
        <pc:spChg chg="mod">
          <ac:chgData name="타야라히랄" userId="4cbd64cf-559c-4aef-b363-525ec37fb7ad" providerId="ADAL" clId="{FDD6CE76-E516-417D-88CC-672793D90E89}" dt="2023-03-24T02:38:33.486" v="166"/>
          <ac:spMkLst>
            <pc:docMk/>
            <pc:sldMk cId="791954352" sldId="291"/>
            <ac:spMk id="2" creationId="{52E9B5B3-0542-3D4E-2FCA-07C2C3BC26D2}"/>
          </ac:spMkLst>
        </pc:spChg>
        <pc:spChg chg="mod">
          <ac:chgData name="타야라히랄" userId="4cbd64cf-559c-4aef-b363-525ec37fb7ad" providerId="ADAL" clId="{FDD6CE76-E516-417D-88CC-672793D90E89}" dt="2023-03-24T02:34:15.819" v="152" actId="20577"/>
          <ac:spMkLst>
            <pc:docMk/>
            <pc:sldMk cId="791954352" sldId="291"/>
            <ac:spMk id="3" creationId="{C882EFBF-1CD8-815F-B407-7D64A17D5B66}"/>
          </ac:spMkLst>
        </pc:spChg>
        <pc:picChg chg="add mod">
          <ac:chgData name="타야라히랄" userId="4cbd64cf-559c-4aef-b363-525ec37fb7ad" providerId="ADAL" clId="{FDD6CE76-E516-417D-88CC-672793D90E89}" dt="2023-03-24T02:38:11.131" v="165" actId="1076"/>
          <ac:picMkLst>
            <pc:docMk/>
            <pc:sldMk cId="791954352" sldId="291"/>
            <ac:picMk id="4" creationId="{8B163998-592B-D41D-9BD3-DD1C2C694DB2}"/>
          </ac:picMkLst>
        </pc:picChg>
        <pc:picChg chg="add mod">
          <ac:chgData name="타야라히랄" userId="4cbd64cf-559c-4aef-b363-525ec37fb7ad" providerId="ADAL" clId="{FDD6CE76-E516-417D-88CC-672793D90E89}" dt="2023-03-24T02:38:09.218" v="164" actId="1076"/>
          <ac:picMkLst>
            <pc:docMk/>
            <pc:sldMk cId="791954352" sldId="291"/>
            <ac:picMk id="2050" creationId="{B81BE042-A48F-6261-F5E1-ECA3782872DD}"/>
          </ac:picMkLst>
        </pc:picChg>
      </pc:sldChg>
    </pc:docChg>
  </pc:docChgLst>
  <pc:docChgLst>
    <pc:chgData name="타야라히랄" userId="4cbd64cf-559c-4aef-b363-525ec37fb7ad" providerId="ADAL" clId="{28F87769-2F2D-4CD4-B3EE-D1F51BB4CF57}"/>
    <pc:docChg chg="undo custSel addSld delSld modSld">
      <pc:chgData name="타야라히랄" userId="4cbd64cf-559c-4aef-b363-525ec37fb7ad" providerId="ADAL" clId="{28F87769-2F2D-4CD4-B3EE-D1F51BB4CF57}" dt="2022-02-25T07:34:09.160" v="93" actId="6549"/>
      <pc:docMkLst>
        <pc:docMk/>
      </pc:docMkLst>
      <pc:sldChg chg="modSp mod">
        <pc:chgData name="타야라히랄" userId="4cbd64cf-559c-4aef-b363-525ec37fb7ad" providerId="ADAL" clId="{28F87769-2F2D-4CD4-B3EE-D1F51BB4CF57}" dt="2022-02-24T01:45:56.702" v="72" actId="20577"/>
        <pc:sldMkLst>
          <pc:docMk/>
          <pc:sldMk cId="2836946267" sldId="257"/>
        </pc:sldMkLst>
        <pc:spChg chg="mod">
          <ac:chgData name="타야라히랄" userId="4cbd64cf-559c-4aef-b363-525ec37fb7ad" providerId="ADAL" clId="{28F87769-2F2D-4CD4-B3EE-D1F51BB4CF57}" dt="2022-02-24T01:45:56.702" v="72" actId="20577"/>
          <ac:spMkLst>
            <pc:docMk/>
            <pc:sldMk cId="2836946267" sldId="257"/>
            <ac:spMk id="2" creationId="{00000000-0000-0000-0000-000000000000}"/>
          </ac:spMkLst>
        </pc:spChg>
      </pc:sldChg>
      <pc:sldChg chg="del">
        <pc:chgData name="타야라히랄" userId="4cbd64cf-559c-4aef-b363-525ec37fb7ad" providerId="ADAL" clId="{28F87769-2F2D-4CD4-B3EE-D1F51BB4CF57}" dt="2022-02-24T01:49:10.053" v="91" actId="47"/>
        <pc:sldMkLst>
          <pc:docMk/>
          <pc:sldMk cId="653134339" sldId="262"/>
        </pc:sldMkLst>
      </pc:sldChg>
      <pc:sldChg chg="del">
        <pc:chgData name="타야라히랄" userId="4cbd64cf-559c-4aef-b363-525ec37fb7ad" providerId="ADAL" clId="{28F87769-2F2D-4CD4-B3EE-D1F51BB4CF57}" dt="2022-02-24T01:49:10.053" v="91" actId="47"/>
        <pc:sldMkLst>
          <pc:docMk/>
          <pc:sldMk cId="3704145734" sldId="264"/>
        </pc:sldMkLst>
      </pc:sldChg>
      <pc:sldChg chg="addSp modSp mod">
        <pc:chgData name="타야라히랄" userId="4cbd64cf-559c-4aef-b363-525ec37fb7ad" providerId="ADAL" clId="{28F87769-2F2D-4CD4-B3EE-D1F51BB4CF57}" dt="2022-02-24T01:47:39.978" v="90" actId="1076"/>
        <pc:sldMkLst>
          <pc:docMk/>
          <pc:sldMk cId="1433640347" sldId="268"/>
        </pc:sldMkLst>
        <pc:spChg chg="add mod">
          <ac:chgData name="타야라히랄" userId="4cbd64cf-559c-4aef-b363-525ec37fb7ad" providerId="ADAL" clId="{28F87769-2F2D-4CD4-B3EE-D1F51BB4CF57}" dt="2022-02-24T01:47:39.978" v="90" actId="1076"/>
          <ac:spMkLst>
            <pc:docMk/>
            <pc:sldMk cId="1433640347" sldId="268"/>
            <ac:spMk id="27" creationId="{AD506B9F-B72E-491D-A3DA-4E662C7AABEC}"/>
          </ac:spMkLst>
        </pc:spChg>
      </pc:sldChg>
      <pc:sldChg chg="del">
        <pc:chgData name="타야라히랄" userId="4cbd64cf-559c-4aef-b363-525ec37fb7ad" providerId="ADAL" clId="{28F87769-2F2D-4CD4-B3EE-D1F51BB4CF57}" dt="2022-02-24T01:49:10.053" v="91" actId="47"/>
        <pc:sldMkLst>
          <pc:docMk/>
          <pc:sldMk cId="1130777152" sldId="270"/>
        </pc:sldMkLst>
      </pc:sldChg>
      <pc:sldChg chg="modSp mod">
        <pc:chgData name="타야라히랄" userId="4cbd64cf-559c-4aef-b363-525ec37fb7ad" providerId="ADAL" clId="{28F87769-2F2D-4CD4-B3EE-D1F51BB4CF57}" dt="2022-02-24T01:32:12.730" v="36" actId="6549"/>
        <pc:sldMkLst>
          <pc:docMk/>
          <pc:sldMk cId="2213630720" sldId="273"/>
        </pc:sldMkLst>
        <pc:spChg chg="mod">
          <ac:chgData name="타야라히랄" userId="4cbd64cf-559c-4aef-b363-525ec37fb7ad" providerId="ADAL" clId="{28F87769-2F2D-4CD4-B3EE-D1F51BB4CF57}" dt="2022-02-24T01:32:12.730" v="36" actId="6549"/>
          <ac:spMkLst>
            <pc:docMk/>
            <pc:sldMk cId="2213630720" sldId="273"/>
            <ac:spMk id="3" creationId="{00000000-0000-0000-0000-000000000000}"/>
          </ac:spMkLst>
        </pc:spChg>
      </pc:sldChg>
      <pc:sldChg chg="modNotesTx">
        <pc:chgData name="타야라히랄" userId="4cbd64cf-559c-4aef-b363-525ec37fb7ad" providerId="ADAL" clId="{28F87769-2F2D-4CD4-B3EE-D1F51BB4CF57}" dt="2022-02-25T07:34:09.160" v="93" actId="6549"/>
        <pc:sldMkLst>
          <pc:docMk/>
          <pc:sldMk cId="820320373" sldId="279"/>
        </pc:sldMkLst>
      </pc:sldChg>
      <pc:sldChg chg="modSp mod">
        <pc:chgData name="타야라히랄" userId="4cbd64cf-559c-4aef-b363-525ec37fb7ad" providerId="ADAL" clId="{28F87769-2F2D-4CD4-B3EE-D1F51BB4CF57}" dt="2022-02-24T01:50:21.826" v="92" actId="33524"/>
        <pc:sldMkLst>
          <pc:docMk/>
          <pc:sldMk cId="1796807113" sldId="284"/>
        </pc:sldMkLst>
        <pc:spChg chg="mod">
          <ac:chgData name="타야라히랄" userId="4cbd64cf-559c-4aef-b363-525ec37fb7ad" providerId="ADAL" clId="{28F87769-2F2D-4CD4-B3EE-D1F51BB4CF57}" dt="2022-02-24T01:50:21.826" v="92" actId="33524"/>
          <ac:spMkLst>
            <pc:docMk/>
            <pc:sldMk cId="1796807113" sldId="284"/>
            <ac:spMk id="3" creationId="{00000000-0000-0000-0000-000000000000}"/>
          </ac:spMkLst>
        </pc:spChg>
      </pc:sldChg>
      <pc:sldChg chg="del">
        <pc:chgData name="타야라히랄" userId="4cbd64cf-559c-4aef-b363-525ec37fb7ad" providerId="ADAL" clId="{28F87769-2F2D-4CD4-B3EE-D1F51BB4CF57}" dt="2022-02-24T01:45:52.367" v="70" actId="47"/>
        <pc:sldMkLst>
          <pc:docMk/>
          <pc:sldMk cId="2195373191" sldId="285"/>
        </pc:sldMkLst>
      </pc:sldChg>
      <pc:sldChg chg="modSp mod">
        <pc:chgData name="타야라히랄" userId="4cbd64cf-559c-4aef-b363-525ec37fb7ad" providerId="ADAL" clId="{28F87769-2F2D-4CD4-B3EE-D1F51BB4CF57}" dt="2022-02-24T01:46:08.119" v="78" actId="20577"/>
        <pc:sldMkLst>
          <pc:docMk/>
          <pc:sldMk cId="4034312350" sldId="286"/>
        </pc:sldMkLst>
        <pc:spChg chg="mod">
          <ac:chgData name="타야라히랄" userId="4cbd64cf-559c-4aef-b363-525ec37fb7ad" providerId="ADAL" clId="{28F87769-2F2D-4CD4-B3EE-D1F51BB4CF57}" dt="2022-02-24T01:46:08.119" v="78" actId="20577"/>
          <ac:spMkLst>
            <pc:docMk/>
            <pc:sldMk cId="4034312350" sldId="286"/>
            <ac:spMk id="2" creationId="{00000000-0000-0000-0000-000000000000}"/>
          </ac:spMkLst>
        </pc:spChg>
      </pc:sldChg>
      <pc:sldChg chg="del">
        <pc:chgData name="타야라히랄" userId="4cbd64cf-559c-4aef-b363-525ec37fb7ad" providerId="ADAL" clId="{28F87769-2F2D-4CD4-B3EE-D1F51BB4CF57}" dt="2022-02-24T01:49:10.053" v="91" actId="47"/>
        <pc:sldMkLst>
          <pc:docMk/>
          <pc:sldMk cId="1820341228" sldId="289"/>
        </pc:sldMkLst>
      </pc:sldChg>
      <pc:sldChg chg="del">
        <pc:chgData name="타야라히랄" userId="4cbd64cf-559c-4aef-b363-525ec37fb7ad" providerId="ADAL" clId="{28F87769-2F2D-4CD4-B3EE-D1F51BB4CF57}" dt="2022-02-24T01:49:10.053" v="91" actId="47"/>
        <pc:sldMkLst>
          <pc:docMk/>
          <pc:sldMk cId="2846012156" sldId="291"/>
        </pc:sldMkLst>
      </pc:sldChg>
      <pc:sldChg chg="del">
        <pc:chgData name="타야라히랄" userId="4cbd64cf-559c-4aef-b363-525ec37fb7ad" providerId="ADAL" clId="{28F87769-2F2D-4CD4-B3EE-D1F51BB4CF57}" dt="2022-02-24T01:49:10.053" v="91" actId="47"/>
        <pc:sldMkLst>
          <pc:docMk/>
          <pc:sldMk cId="2738707162" sldId="292"/>
        </pc:sldMkLst>
      </pc:sldChg>
      <pc:sldChg chg="del">
        <pc:chgData name="타야라히랄" userId="4cbd64cf-559c-4aef-b363-525ec37fb7ad" providerId="ADAL" clId="{28F87769-2F2D-4CD4-B3EE-D1F51BB4CF57}" dt="2022-02-24T01:49:10.053" v="91" actId="47"/>
        <pc:sldMkLst>
          <pc:docMk/>
          <pc:sldMk cId="4013734979" sldId="293"/>
        </pc:sldMkLst>
      </pc:sldChg>
      <pc:sldChg chg="del">
        <pc:chgData name="타야라히랄" userId="4cbd64cf-559c-4aef-b363-525ec37fb7ad" providerId="ADAL" clId="{28F87769-2F2D-4CD4-B3EE-D1F51BB4CF57}" dt="2022-02-24T01:49:10.053" v="91" actId="47"/>
        <pc:sldMkLst>
          <pc:docMk/>
          <pc:sldMk cId="290799128" sldId="294"/>
        </pc:sldMkLst>
      </pc:sldChg>
      <pc:sldChg chg="del">
        <pc:chgData name="타야라히랄" userId="4cbd64cf-559c-4aef-b363-525ec37fb7ad" providerId="ADAL" clId="{28F87769-2F2D-4CD4-B3EE-D1F51BB4CF57}" dt="2022-02-24T01:49:10.053" v="91" actId="47"/>
        <pc:sldMkLst>
          <pc:docMk/>
          <pc:sldMk cId="3103190464" sldId="297"/>
        </pc:sldMkLst>
      </pc:sldChg>
      <pc:sldChg chg="modSp mod">
        <pc:chgData name="타야라히랄" userId="4cbd64cf-559c-4aef-b363-525ec37fb7ad" providerId="ADAL" clId="{28F87769-2F2D-4CD4-B3EE-D1F51BB4CF57}" dt="2022-02-24T01:31:41.801" v="35" actId="948"/>
        <pc:sldMkLst>
          <pc:docMk/>
          <pc:sldMk cId="3307592115" sldId="298"/>
        </pc:sldMkLst>
        <pc:spChg chg="mod">
          <ac:chgData name="타야라히랄" userId="4cbd64cf-559c-4aef-b363-525ec37fb7ad" providerId="ADAL" clId="{28F87769-2F2D-4CD4-B3EE-D1F51BB4CF57}" dt="2022-02-24T01:31:41.801" v="35" actId="948"/>
          <ac:spMkLst>
            <pc:docMk/>
            <pc:sldMk cId="3307592115" sldId="298"/>
            <ac:spMk id="3" creationId="{BEA01B59-AA73-44AC-A5FF-B3DF298EC78E}"/>
          </ac:spMkLst>
        </pc:spChg>
      </pc:sldChg>
      <pc:sldChg chg="del">
        <pc:chgData name="타야라히랄" userId="4cbd64cf-559c-4aef-b363-525ec37fb7ad" providerId="ADAL" clId="{28F87769-2F2D-4CD4-B3EE-D1F51BB4CF57}" dt="2022-02-24T01:35:16.640" v="37" actId="47"/>
        <pc:sldMkLst>
          <pc:docMk/>
          <pc:sldMk cId="2266378506" sldId="299"/>
        </pc:sldMkLst>
      </pc:sldChg>
      <pc:sldChg chg="modSp mod">
        <pc:chgData name="타야라히랄" userId="4cbd64cf-559c-4aef-b363-525ec37fb7ad" providerId="ADAL" clId="{28F87769-2F2D-4CD4-B3EE-D1F51BB4CF57}" dt="2022-02-24T01:35:30.451" v="42" actId="20577"/>
        <pc:sldMkLst>
          <pc:docMk/>
          <pc:sldMk cId="3186288590" sldId="300"/>
        </pc:sldMkLst>
        <pc:spChg chg="mod">
          <ac:chgData name="타야라히랄" userId="4cbd64cf-559c-4aef-b363-525ec37fb7ad" providerId="ADAL" clId="{28F87769-2F2D-4CD4-B3EE-D1F51BB4CF57}" dt="2022-02-24T01:35:30.451" v="42" actId="20577"/>
          <ac:spMkLst>
            <pc:docMk/>
            <pc:sldMk cId="3186288590" sldId="300"/>
            <ac:spMk id="3" creationId="{03270600-43C5-4AD1-A07A-4A545015A478}"/>
          </ac:spMkLst>
        </pc:spChg>
      </pc:sldChg>
      <pc:sldChg chg="addSp delSp modSp new mod">
        <pc:chgData name="타야라히랄" userId="4cbd64cf-559c-4aef-b363-525ec37fb7ad" providerId="ADAL" clId="{28F87769-2F2D-4CD4-B3EE-D1F51BB4CF57}" dt="2022-02-24T01:45:47.078" v="69" actId="20577"/>
        <pc:sldMkLst>
          <pc:docMk/>
          <pc:sldMk cId="3274056778" sldId="301"/>
        </pc:sldMkLst>
        <pc:spChg chg="mod">
          <ac:chgData name="타야라히랄" userId="4cbd64cf-559c-4aef-b363-525ec37fb7ad" providerId="ADAL" clId="{28F87769-2F2D-4CD4-B3EE-D1F51BB4CF57}" dt="2022-02-24T01:45:47.078" v="69" actId="20577"/>
          <ac:spMkLst>
            <pc:docMk/>
            <pc:sldMk cId="3274056778" sldId="301"/>
            <ac:spMk id="2" creationId="{285800DA-86B5-474A-A270-F2F4B10C671E}"/>
          </ac:spMkLst>
        </pc:spChg>
        <pc:spChg chg="del">
          <ac:chgData name="타야라히랄" userId="4cbd64cf-559c-4aef-b363-525ec37fb7ad" providerId="ADAL" clId="{28F87769-2F2D-4CD4-B3EE-D1F51BB4CF57}" dt="2022-02-24T01:41:15.807" v="47" actId="22"/>
          <ac:spMkLst>
            <pc:docMk/>
            <pc:sldMk cId="3274056778" sldId="301"/>
            <ac:spMk id="3" creationId="{9A0AA9E2-D302-4485-91F7-5C862D02F9A2}"/>
          </ac:spMkLst>
        </pc:spChg>
        <pc:spChg chg="add mod">
          <ac:chgData name="타야라히랄" userId="4cbd64cf-559c-4aef-b363-525ec37fb7ad" providerId="ADAL" clId="{28F87769-2F2D-4CD4-B3EE-D1F51BB4CF57}" dt="2022-02-24T01:44:43.849" v="55" actId="1076"/>
          <ac:spMkLst>
            <pc:docMk/>
            <pc:sldMk cId="3274056778" sldId="301"/>
            <ac:spMk id="7" creationId="{CBCD7F30-722B-47FC-A93F-E1C983515E8C}"/>
          </ac:spMkLst>
        </pc:spChg>
        <pc:spChg chg="add mod">
          <ac:chgData name="타야라히랄" userId="4cbd64cf-559c-4aef-b363-525ec37fb7ad" providerId="ADAL" clId="{28F87769-2F2D-4CD4-B3EE-D1F51BB4CF57}" dt="2022-02-24T01:45:40.758" v="60" actId="20577"/>
          <ac:spMkLst>
            <pc:docMk/>
            <pc:sldMk cId="3274056778" sldId="301"/>
            <ac:spMk id="9" creationId="{CF24D039-4704-428D-8F58-38B6D67A2097}"/>
          </ac:spMkLst>
        </pc:spChg>
        <pc:picChg chg="add mod ord">
          <ac:chgData name="타야라히랄" userId="4cbd64cf-559c-4aef-b363-525ec37fb7ad" providerId="ADAL" clId="{28F87769-2F2D-4CD4-B3EE-D1F51BB4CF57}" dt="2022-02-24T01:41:28.550" v="52" actId="1076"/>
          <ac:picMkLst>
            <pc:docMk/>
            <pc:sldMk cId="3274056778" sldId="301"/>
            <ac:picMk id="5" creationId="{22D3C799-147B-45D9-976C-2C5A6F61E1FB}"/>
          </ac:picMkLst>
        </pc:picChg>
      </pc:sldChg>
    </pc:docChg>
  </pc:docChgLst>
  <pc:docChgLst>
    <pc:chgData name="타야라히랄" userId="4cbd64cf-559c-4aef-b363-525ec37fb7ad" providerId="ADAL" clId="{710939E2-8772-4579-9DB7-F897211BAE81}"/>
    <pc:docChg chg="undo custSel addSld modSld">
      <pc:chgData name="타야라히랄" userId="4cbd64cf-559c-4aef-b363-525ec37fb7ad" providerId="ADAL" clId="{710939E2-8772-4579-9DB7-F897211BAE81}" dt="2023-03-03T01:36:17.472" v="278" actId="20577"/>
      <pc:docMkLst>
        <pc:docMk/>
      </pc:docMkLst>
      <pc:sldChg chg="modSp mod">
        <pc:chgData name="타야라히랄" userId="4cbd64cf-559c-4aef-b363-525ec37fb7ad" providerId="ADAL" clId="{710939E2-8772-4579-9DB7-F897211BAE81}" dt="2023-03-03T01:12:14.597" v="5" actId="20577"/>
        <pc:sldMkLst>
          <pc:docMk/>
          <pc:sldMk cId="1609272880" sldId="256"/>
        </pc:sldMkLst>
        <pc:spChg chg="mod">
          <ac:chgData name="타야라히랄" userId="4cbd64cf-559c-4aef-b363-525ec37fb7ad" providerId="ADAL" clId="{710939E2-8772-4579-9DB7-F897211BAE81}" dt="2023-03-03T01:12:14.597" v="5" actId="20577"/>
          <ac:spMkLst>
            <pc:docMk/>
            <pc:sldMk cId="1609272880" sldId="256"/>
            <ac:spMk id="2" creationId="{00000000-0000-0000-0000-000000000000}"/>
          </ac:spMkLst>
        </pc:spChg>
      </pc:sldChg>
      <pc:sldChg chg="modSp new mod">
        <pc:chgData name="타야라히랄" userId="4cbd64cf-559c-4aef-b363-525ec37fb7ad" providerId="ADAL" clId="{710939E2-8772-4579-9DB7-F897211BAE81}" dt="2023-03-03T01:12:24.701" v="11" actId="403"/>
        <pc:sldMkLst>
          <pc:docMk/>
          <pc:sldMk cId="2374891868" sldId="257"/>
        </pc:sldMkLst>
        <pc:spChg chg="mod">
          <ac:chgData name="타야라히랄" userId="4cbd64cf-559c-4aef-b363-525ec37fb7ad" providerId="ADAL" clId="{710939E2-8772-4579-9DB7-F897211BAE81}" dt="2023-03-03T01:12:24.701" v="11" actId="403"/>
          <ac:spMkLst>
            <pc:docMk/>
            <pc:sldMk cId="2374891868" sldId="257"/>
            <ac:spMk id="3" creationId="{3150F96D-849B-197B-E8DD-BF139AA194AF}"/>
          </ac:spMkLst>
        </pc:spChg>
      </pc:sldChg>
      <pc:sldChg chg="addSp new mod">
        <pc:chgData name="타야라히랄" userId="4cbd64cf-559c-4aef-b363-525ec37fb7ad" providerId="ADAL" clId="{710939E2-8772-4579-9DB7-F897211BAE81}" dt="2023-03-03T01:12:41.130" v="12" actId="22"/>
        <pc:sldMkLst>
          <pc:docMk/>
          <pc:sldMk cId="1391928576" sldId="258"/>
        </pc:sldMkLst>
        <pc:picChg chg="add">
          <ac:chgData name="타야라히랄" userId="4cbd64cf-559c-4aef-b363-525ec37fb7ad" providerId="ADAL" clId="{710939E2-8772-4579-9DB7-F897211BAE81}" dt="2023-03-03T01:12:41.130" v="12" actId="22"/>
          <ac:picMkLst>
            <pc:docMk/>
            <pc:sldMk cId="1391928576" sldId="258"/>
            <ac:picMk id="5" creationId="{248707B0-89F0-B694-AFD7-964DD0580010}"/>
          </ac:picMkLst>
        </pc:picChg>
      </pc:sldChg>
      <pc:sldChg chg="addSp delSp modSp new mod">
        <pc:chgData name="타야라히랄" userId="4cbd64cf-559c-4aef-b363-525ec37fb7ad" providerId="ADAL" clId="{710939E2-8772-4579-9DB7-F897211BAE81}" dt="2023-03-03T01:13:13.528" v="13" actId="22"/>
        <pc:sldMkLst>
          <pc:docMk/>
          <pc:sldMk cId="850049971" sldId="259"/>
        </pc:sldMkLst>
        <pc:spChg chg="del">
          <ac:chgData name="타야라히랄" userId="4cbd64cf-559c-4aef-b363-525ec37fb7ad" providerId="ADAL" clId="{710939E2-8772-4579-9DB7-F897211BAE81}" dt="2023-03-03T01:13:13.528" v="13" actId="22"/>
          <ac:spMkLst>
            <pc:docMk/>
            <pc:sldMk cId="850049971" sldId="259"/>
            <ac:spMk id="3" creationId="{91CB9F27-2E2E-96C1-8EF3-5290A29C199C}"/>
          </ac:spMkLst>
        </pc:spChg>
        <pc:picChg chg="add mod ord">
          <ac:chgData name="타야라히랄" userId="4cbd64cf-559c-4aef-b363-525ec37fb7ad" providerId="ADAL" clId="{710939E2-8772-4579-9DB7-F897211BAE81}" dt="2023-03-03T01:13:13.528" v="13" actId="22"/>
          <ac:picMkLst>
            <pc:docMk/>
            <pc:sldMk cId="850049971" sldId="259"/>
            <ac:picMk id="5" creationId="{92F56EA5-A761-E83A-210E-FCE62170C51C}"/>
          </ac:picMkLst>
        </pc:picChg>
      </pc:sldChg>
      <pc:sldChg chg="addSp delSp modSp new mod">
        <pc:chgData name="타야라히랄" userId="4cbd64cf-559c-4aef-b363-525ec37fb7ad" providerId="ADAL" clId="{710939E2-8772-4579-9DB7-F897211BAE81}" dt="2023-03-03T01:13:37.752" v="19" actId="22"/>
        <pc:sldMkLst>
          <pc:docMk/>
          <pc:sldMk cId="1861685527" sldId="260"/>
        </pc:sldMkLst>
        <pc:spChg chg="mod">
          <ac:chgData name="타야라히랄" userId="4cbd64cf-559c-4aef-b363-525ec37fb7ad" providerId="ADAL" clId="{710939E2-8772-4579-9DB7-F897211BAE81}" dt="2023-03-03T01:13:23.707" v="18" actId="20577"/>
          <ac:spMkLst>
            <pc:docMk/>
            <pc:sldMk cId="1861685527" sldId="260"/>
            <ac:spMk id="2" creationId="{6119C4FE-9AAE-2F2D-015C-4CCC0146A46C}"/>
          </ac:spMkLst>
        </pc:spChg>
        <pc:spChg chg="del">
          <ac:chgData name="타야라히랄" userId="4cbd64cf-559c-4aef-b363-525ec37fb7ad" providerId="ADAL" clId="{710939E2-8772-4579-9DB7-F897211BAE81}" dt="2023-03-03T01:13:37.752" v="19" actId="22"/>
          <ac:spMkLst>
            <pc:docMk/>
            <pc:sldMk cId="1861685527" sldId="260"/>
            <ac:spMk id="3" creationId="{6D78BEAA-FC87-0AA4-43A1-894786F24770}"/>
          </ac:spMkLst>
        </pc:spChg>
        <pc:picChg chg="add mod ord">
          <ac:chgData name="타야라히랄" userId="4cbd64cf-559c-4aef-b363-525ec37fb7ad" providerId="ADAL" clId="{710939E2-8772-4579-9DB7-F897211BAE81}" dt="2023-03-03T01:13:37.752" v="19" actId="22"/>
          <ac:picMkLst>
            <pc:docMk/>
            <pc:sldMk cId="1861685527" sldId="260"/>
            <ac:picMk id="5" creationId="{93A77C46-8BBF-B34F-A684-804919F5E1C8}"/>
          </ac:picMkLst>
        </pc:picChg>
      </pc:sldChg>
      <pc:sldChg chg="addSp delSp modSp new mod">
        <pc:chgData name="타야라히랄" userId="4cbd64cf-559c-4aef-b363-525ec37fb7ad" providerId="ADAL" clId="{710939E2-8772-4579-9DB7-F897211BAE81}" dt="2023-03-03T01:14:03.588" v="25" actId="22"/>
        <pc:sldMkLst>
          <pc:docMk/>
          <pc:sldMk cId="1068225741" sldId="261"/>
        </pc:sldMkLst>
        <pc:spChg chg="mod">
          <ac:chgData name="타야라히랄" userId="4cbd64cf-559c-4aef-b363-525ec37fb7ad" providerId="ADAL" clId="{710939E2-8772-4579-9DB7-F897211BAE81}" dt="2023-03-03T01:13:53.507" v="24" actId="20577"/>
          <ac:spMkLst>
            <pc:docMk/>
            <pc:sldMk cId="1068225741" sldId="261"/>
            <ac:spMk id="2" creationId="{FD6AB4ED-14C7-37BA-E021-4506451C8521}"/>
          </ac:spMkLst>
        </pc:spChg>
        <pc:spChg chg="del">
          <ac:chgData name="타야라히랄" userId="4cbd64cf-559c-4aef-b363-525ec37fb7ad" providerId="ADAL" clId="{710939E2-8772-4579-9DB7-F897211BAE81}" dt="2023-03-03T01:14:03.588" v="25" actId="22"/>
          <ac:spMkLst>
            <pc:docMk/>
            <pc:sldMk cId="1068225741" sldId="261"/>
            <ac:spMk id="3" creationId="{B93CB08D-7EF2-D7A9-94A5-4E6EB53599AA}"/>
          </ac:spMkLst>
        </pc:spChg>
        <pc:picChg chg="add mod ord">
          <ac:chgData name="타야라히랄" userId="4cbd64cf-559c-4aef-b363-525ec37fb7ad" providerId="ADAL" clId="{710939E2-8772-4579-9DB7-F897211BAE81}" dt="2023-03-03T01:14:03.588" v="25" actId="22"/>
          <ac:picMkLst>
            <pc:docMk/>
            <pc:sldMk cId="1068225741" sldId="261"/>
            <ac:picMk id="5" creationId="{D83C4A42-72C3-2507-F946-2563DFAA589A}"/>
          </ac:picMkLst>
        </pc:picChg>
      </pc:sldChg>
      <pc:sldChg chg="addSp delSp modSp new mod">
        <pc:chgData name="타야라히랄" userId="4cbd64cf-559c-4aef-b363-525ec37fb7ad" providerId="ADAL" clId="{710939E2-8772-4579-9DB7-F897211BAE81}" dt="2023-03-03T01:14:42.935" v="32" actId="22"/>
        <pc:sldMkLst>
          <pc:docMk/>
          <pc:sldMk cId="1366717982" sldId="262"/>
        </pc:sldMkLst>
        <pc:spChg chg="mod">
          <ac:chgData name="타야라히랄" userId="4cbd64cf-559c-4aef-b363-525ec37fb7ad" providerId="ADAL" clId="{710939E2-8772-4579-9DB7-F897211BAE81}" dt="2023-03-03T01:14:32.251" v="31" actId="20577"/>
          <ac:spMkLst>
            <pc:docMk/>
            <pc:sldMk cId="1366717982" sldId="262"/>
            <ac:spMk id="2" creationId="{BDA15C88-6003-BB9F-DC60-160478A2525F}"/>
          </ac:spMkLst>
        </pc:spChg>
        <pc:spChg chg="del">
          <ac:chgData name="타야라히랄" userId="4cbd64cf-559c-4aef-b363-525ec37fb7ad" providerId="ADAL" clId="{710939E2-8772-4579-9DB7-F897211BAE81}" dt="2023-03-03T01:14:42.935" v="32" actId="22"/>
          <ac:spMkLst>
            <pc:docMk/>
            <pc:sldMk cId="1366717982" sldId="262"/>
            <ac:spMk id="3" creationId="{E3DD8030-2CD2-C8EA-B99D-B92FC96E4D89}"/>
          </ac:spMkLst>
        </pc:spChg>
        <pc:picChg chg="add mod ord">
          <ac:chgData name="타야라히랄" userId="4cbd64cf-559c-4aef-b363-525ec37fb7ad" providerId="ADAL" clId="{710939E2-8772-4579-9DB7-F897211BAE81}" dt="2023-03-03T01:14:42.935" v="32" actId="22"/>
          <ac:picMkLst>
            <pc:docMk/>
            <pc:sldMk cId="1366717982" sldId="262"/>
            <ac:picMk id="5" creationId="{05487C0D-E2D3-26A4-3B6C-9360E824977B}"/>
          </ac:picMkLst>
        </pc:picChg>
      </pc:sldChg>
      <pc:sldChg chg="addSp delSp modSp new mod">
        <pc:chgData name="타야라히랄" userId="4cbd64cf-559c-4aef-b363-525ec37fb7ad" providerId="ADAL" clId="{710939E2-8772-4579-9DB7-F897211BAE81}" dt="2023-03-03T01:14:57.319" v="34" actId="22"/>
        <pc:sldMkLst>
          <pc:docMk/>
          <pc:sldMk cId="4246177540" sldId="263"/>
        </pc:sldMkLst>
        <pc:spChg chg="del">
          <ac:chgData name="타야라히랄" userId="4cbd64cf-559c-4aef-b363-525ec37fb7ad" providerId="ADAL" clId="{710939E2-8772-4579-9DB7-F897211BAE81}" dt="2023-03-03T01:14:57.319" v="34" actId="22"/>
          <ac:spMkLst>
            <pc:docMk/>
            <pc:sldMk cId="4246177540" sldId="263"/>
            <ac:spMk id="3" creationId="{A5C6DFAA-B69F-D639-10F0-DC8E71E8E3FD}"/>
          </ac:spMkLst>
        </pc:spChg>
        <pc:picChg chg="add mod ord">
          <ac:chgData name="타야라히랄" userId="4cbd64cf-559c-4aef-b363-525ec37fb7ad" providerId="ADAL" clId="{710939E2-8772-4579-9DB7-F897211BAE81}" dt="2023-03-03T01:14:57.319" v="34" actId="22"/>
          <ac:picMkLst>
            <pc:docMk/>
            <pc:sldMk cId="4246177540" sldId="263"/>
            <ac:picMk id="5" creationId="{0D0D1582-8991-5305-EA8F-EFA808E00EB4}"/>
          </ac:picMkLst>
        </pc:picChg>
      </pc:sldChg>
      <pc:sldChg chg="addSp delSp modSp new mod">
        <pc:chgData name="타야라히랄" userId="4cbd64cf-559c-4aef-b363-525ec37fb7ad" providerId="ADAL" clId="{710939E2-8772-4579-9DB7-F897211BAE81}" dt="2023-03-03T01:15:15.254" v="36" actId="22"/>
        <pc:sldMkLst>
          <pc:docMk/>
          <pc:sldMk cId="3580374553" sldId="264"/>
        </pc:sldMkLst>
        <pc:spChg chg="del">
          <ac:chgData name="타야라히랄" userId="4cbd64cf-559c-4aef-b363-525ec37fb7ad" providerId="ADAL" clId="{710939E2-8772-4579-9DB7-F897211BAE81}" dt="2023-03-03T01:15:15.254" v="36" actId="22"/>
          <ac:spMkLst>
            <pc:docMk/>
            <pc:sldMk cId="3580374553" sldId="264"/>
            <ac:spMk id="3" creationId="{B5835776-7E71-06AE-4662-EFE6665E476A}"/>
          </ac:spMkLst>
        </pc:spChg>
        <pc:picChg chg="add mod ord">
          <ac:chgData name="타야라히랄" userId="4cbd64cf-559c-4aef-b363-525ec37fb7ad" providerId="ADAL" clId="{710939E2-8772-4579-9DB7-F897211BAE81}" dt="2023-03-03T01:15:15.254" v="36" actId="22"/>
          <ac:picMkLst>
            <pc:docMk/>
            <pc:sldMk cId="3580374553" sldId="264"/>
            <ac:picMk id="5" creationId="{A969C746-3A30-C437-B248-6BA19FBD210C}"/>
          </ac:picMkLst>
        </pc:picChg>
      </pc:sldChg>
      <pc:sldChg chg="addSp delSp modSp new mod">
        <pc:chgData name="타야라히랄" userId="4cbd64cf-559c-4aef-b363-525ec37fb7ad" providerId="ADAL" clId="{710939E2-8772-4579-9DB7-F897211BAE81}" dt="2023-03-03T01:15:40.492" v="44" actId="1076"/>
        <pc:sldMkLst>
          <pc:docMk/>
          <pc:sldMk cId="578703236" sldId="265"/>
        </pc:sldMkLst>
        <pc:spChg chg="add del mod">
          <ac:chgData name="타야라히랄" userId="4cbd64cf-559c-4aef-b363-525ec37fb7ad" providerId="ADAL" clId="{710939E2-8772-4579-9DB7-F897211BAE81}" dt="2023-03-03T01:15:29.371" v="42" actId="20577"/>
          <ac:spMkLst>
            <pc:docMk/>
            <pc:sldMk cId="578703236" sldId="265"/>
            <ac:spMk id="2" creationId="{67EEE611-5090-6854-36F8-C1C20C4CD4A9}"/>
          </ac:spMkLst>
        </pc:spChg>
        <pc:spChg chg="del">
          <ac:chgData name="타야라히랄" userId="4cbd64cf-559c-4aef-b363-525ec37fb7ad" providerId="ADAL" clId="{710939E2-8772-4579-9DB7-F897211BAE81}" dt="2023-03-03T01:15:38.282" v="43" actId="22"/>
          <ac:spMkLst>
            <pc:docMk/>
            <pc:sldMk cId="578703236" sldId="265"/>
            <ac:spMk id="3" creationId="{EA08E559-A75B-58D3-845D-1B82AEE197D0}"/>
          </ac:spMkLst>
        </pc:spChg>
        <pc:spChg chg="add del mod">
          <ac:chgData name="타야라히랄" userId="4cbd64cf-559c-4aef-b363-525ec37fb7ad" providerId="ADAL" clId="{710939E2-8772-4579-9DB7-F897211BAE81}" dt="2023-03-03T01:15:27.956" v="39"/>
          <ac:spMkLst>
            <pc:docMk/>
            <pc:sldMk cId="578703236" sldId="265"/>
            <ac:spMk id="4" creationId="{3A2B3189-CBC0-3E16-C87C-76D70F99106F}"/>
          </ac:spMkLst>
        </pc:spChg>
        <pc:picChg chg="add mod ord">
          <ac:chgData name="타야라히랄" userId="4cbd64cf-559c-4aef-b363-525ec37fb7ad" providerId="ADAL" clId="{710939E2-8772-4579-9DB7-F897211BAE81}" dt="2023-03-03T01:15:40.492" v="44" actId="1076"/>
          <ac:picMkLst>
            <pc:docMk/>
            <pc:sldMk cId="578703236" sldId="265"/>
            <ac:picMk id="6" creationId="{7477CC31-D4E8-925A-7DD5-38364C2FB677}"/>
          </ac:picMkLst>
        </pc:picChg>
      </pc:sldChg>
      <pc:sldChg chg="addSp delSp modSp new mod">
        <pc:chgData name="타야라히랄" userId="4cbd64cf-559c-4aef-b363-525ec37fb7ad" providerId="ADAL" clId="{710939E2-8772-4579-9DB7-F897211BAE81}" dt="2023-03-03T01:16:08.904" v="51" actId="22"/>
        <pc:sldMkLst>
          <pc:docMk/>
          <pc:sldMk cId="1937229516" sldId="266"/>
        </pc:sldMkLst>
        <pc:spChg chg="mod">
          <ac:chgData name="타야라히랄" userId="4cbd64cf-559c-4aef-b363-525ec37fb7ad" providerId="ADAL" clId="{710939E2-8772-4579-9DB7-F897211BAE81}" dt="2023-03-03T01:15:54.162" v="50" actId="20577"/>
          <ac:spMkLst>
            <pc:docMk/>
            <pc:sldMk cId="1937229516" sldId="266"/>
            <ac:spMk id="2" creationId="{9B054DFF-1B09-DFBA-2454-47EE2EB9044F}"/>
          </ac:spMkLst>
        </pc:spChg>
        <pc:spChg chg="del">
          <ac:chgData name="타야라히랄" userId="4cbd64cf-559c-4aef-b363-525ec37fb7ad" providerId="ADAL" clId="{710939E2-8772-4579-9DB7-F897211BAE81}" dt="2023-03-03T01:16:08.904" v="51" actId="22"/>
          <ac:spMkLst>
            <pc:docMk/>
            <pc:sldMk cId="1937229516" sldId="266"/>
            <ac:spMk id="3" creationId="{B3EC6776-B90A-D2B8-6E51-E1ED27DCAB3E}"/>
          </ac:spMkLst>
        </pc:spChg>
        <pc:picChg chg="add mod ord">
          <ac:chgData name="타야라히랄" userId="4cbd64cf-559c-4aef-b363-525ec37fb7ad" providerId="ADAL" clId="{710939E2-8772-4579-9DB7-F897211BAE81}" dt="2023-03-03T01:16:08.904" v="51" actId="22"/>
          <ac:picMkLst>
            <pc:docMk/>
            <pc:sldMk cId="1937229516" sldId="266"/>
            <ac:picMk id="5" creationId="{D8394C42-5FDC-E29C-F17D-3E9BC253DA9B}"/>
          </ac:picMkLst>
        </pc:picChg>
      </pc:sldChg>
      <pc:sldChg chg="addSp delSp modSp new mod">
        <pc:chgData name="타야라히랄" userId="4cbd64cf-559c-4aef-b363-525ec37fb7ad" providerId="ADAL" clId="{710939E2-8772-4579-9DB7-F897211BAE81}" dt="2023-03-03T01:16:36.578" v="63" actId="20577"/>
        <pc:sldMkLst>
          <pc:docMk/>
          <pc:sldMk cId="2929569224" sldId="267"/>
        </pc:sldMkLst>
        <pc:spChg chg="mod">
          <ac:chgData name="타야라히랄" userId="4cbd64cf-559c-4aef-b363-525ec37fb7ad" providerId="ADAL" clId="{710939E2-8772-4579-9DB7-F897211BAE81}" dt="2023-03-03T01:16:36.578" v="63" actId="20577"/>
          <ac:spMkLst>
            <pc:docMk/>
            <pc:sldMk cId="2929569224" sldId="267"/>
            <ac:spMk id="2" creationId="{67CA07CB-A167-9E1A-6CF1-79BEB9B7445B}"/>
          </ac:spMkLst>
        </pc:spChg>
        <pc:spChg chg="del">
          <ac:chgData name="타야라히랄" userId="4cbd64cf-559c-4aef-b363-525ec37fb7ad" providerId="ADAL" clId="{710939E2-8772-4579-9DB7-F897211BAE81}" dt="2023-03-03T01:16:31.120" v="58" actId="22"/>
          <ac:spMkLst>
            <pc:docMk/>
            <pc:sldMk cId="2929569224" sldId="267"/>
            <ac:spMk id="3" creationId="{AAE13AA3-C856-4D2C-50DB-170F458C5E01}"/>
          </ac:spMkLst>
        </pc:spChg>
        <pc:picChg chg="add mod ord">
          <ac:chgData name="타야라히랄" userId="4cbd64cf-559c-4aef-b363-525ec37fb7ad" providerId="ADAL" clId="{710939E2-8772-4579-9DB7-F897211BAE81}" dt="2023-03-03T01:16:31.120" v="58" actId="22"/>
          <ac:picMkLst>
            <pc:docMk/>
            <pc:sldMk cId="2929569224" sldId="267"/>
            <ac:picMk id="5" creationId="{B733F122-E20B-79ED-BB31-54C23DF6E492}"/>
          </ac:picMkLst>
        </pc:picChg>
      </pc:sldChg>
      <pc:sldChg chg="addSp delSp modSp new mod">
        <pc:chgData name="타야라히랄" userId="4cbd64cf-559c-4aef-b363-525ec37fb7ad" providerId="ADAL" clId="{710939E2-8772-4579-9DB7-F897211BAE81}" dt="2023-03-03T01:17:13.929" v="69" actId="22"/>
        <pc:sldMkLst>
          <pc:docMk/>
          <pc:sldMk cId="1390799946" sldId="268"/>
        </pc:sldMkLst>
        <pc:spChg chg="mod">
          <ac:chgData name="타야라히랄" userId="4cbd64cf-559c-4aef-b363-525ec37fb7ad" providerId="ADAL" clId="{710939E2-8772-4579-9DB7-F897211BAE81}" dt="2023-03-03T01:16:46.202" v="68" actId="20577"/>
          <ac:spMkLst>
            <pc:docMk/>
            <pc:sldMk cId="1390799946" sldId="268"/>
            <ac:spMk id="2" creationId="{DADBF880-A05A-5AEB-22ED-7AA4B632C8D1}"/>
          </ac:spMkLst>
        </pc:spChg>
        <pc:spChg chg="del">
          <ac:chgData name="타야라히랄" userId="4cbd64cf-559c-4aef-b363-525ec37fb7ad" providerId="ADAL" clId="{710939E2-8772-4579-9DB7-F897211BAE81}" dt="2023-03-03T01:17:13.929" v="69" actId="22"/>
          <ac:spMkLst>
            <pc:docMk/>
            <pc:sldMk cId="1390799946" sldId="268"/>
            <ac:spMk id="3" creationId="{07F553E4-655A-34A2-3CF7-949D09040253}"/>
          </ac:spMkLst>
        </pc:spChg>
        <pc:picChg chg="add mod ord">
          <ac:chgData name="타야라히랄" userId="4cbd64cf-559c-4aef-b363-525ec37fb7ad" providerId="ADAL" clId="{710939E2-8772-4579-9DB7-F897211BAE81}" dt="2023-03-03T01:17:13.929" v="69" actId="22"/>
          <ac:picMkLst>
            <pc:docMk/>
            <pc:sldMk cId="1390799946" sldId="268"/>
            <ac:picMk id="5" creationId="{42926765-F36E-FCE7-60B2-5DB94963EF32}"/>
          </ac:picMkLst>
        </pc:picChg>
      </pc:sldChg>
      <pc:sldChg chg="addSp delSp modSp new mod">
        <pc:chgData name="타야라히랄" userId="4cbd64cf-559c-4aef-b363-525ec37fb7ad" providerId="ADAL" clId="{710939E2-8772-4579-9DB7-F897211BAE81}" dt="2023-03-03T01:17:31.731" v="75" actId="20577"/>
        <pc:sldMkLst>
          <pc:docMk/>
          <pc:sldMk cId="2770658371" sldId="269"/>
        </pc:sldMkLst>
        <pc:spChg chg="mod">
          <ac:chgData name="타야라히랄" userId="4cbd64cf-559c-4aef-b363-525ec37fb7ad" providerId="ADAL" clId="{710939E2-8772-4579-9DB7-F897211BAE81}" dt="2023-03-03T01:17:31.731" v="75" actId="20577"/>
          <ac:spMkLst>
            <pc:docMk/>
            <pc:sldMk cId="2770658371" sldId="269"/>
            <ac:spMk id="2" creationId="{967E0A46-2310-F415-C858-471FC862DF37}"/>
          </ac:spMkLst>
        </pc:spChg>
        <pc:spChg chg="del">
          <ac:chgData name="타야라히랄" userId="4cbd64cf-559c-4aef-b363-525ec37fb7ad" providerId="ADAL" clId="{710939E2-8772-4579-9DB7-F897211BAE81}" dt="2023-03-03T01:17:25.304" v="70" actId="22"/>
          <ac:spMkLst>
            <pc:docMk/>
            <pc:sldMk cId="2770658371" sldId="269"/>
            <ac:spMk id="3" creationId="{B4DA7766-1F6A-5070-5040-0F890EAA0686}"/>
          </ac:spMkLst>
        </pc:spChg>
        <pc:picChg chg="add mod ord">
          <ac:chgData name="타야라히랄" userId="4cbd64cf-559c-4aef-b363-525ec37fb7ad" providerId="ADAL" clId="{710939E2-8772-4579-9DB7-F897211BAE81}" dt="2023-03-03T01:17:25.304" v="70" actId="22"/>
          <ac:picMkLst>
            <pc:docMk/>
            <pc:sldMk cId="2770658371" sldId="269"/>
            <ac:picMk id="5" creationId="{DD04A67B-E5A2-7F9C-9D42-B47DD0740BA9}"/>
          </ac:picMkLst>
        </pc:picChg>
      </pc:sldChg>
      <pc:sldChg chg="addSp delSp modSp new mod">
        <pc:chgData name="타야라히랄" userId="4cbd64cf-559c-4aef-b363-525ec37fb7ad" providerId="ADAL" clId="{710939E2-8772-4579-9DB7-F897211BAE81}" dt="2023-03-03T01:17:49.450" v="81" actId="22"/>
        <pc:sldMkLst>
          <pc:docMk/>
          <pc:sldMk cId="3737928901" sldId="270"/>
        </pc:sldMkLst>
        <pc:spChg chg="mod">
          <ac:chgData name="타야라히랄" userId="4cbd64cf-559c-4aef-b363-525ec37fb7ad" providerId="ADAL" clId="{710939E2-8772-4579-9DB7-F897211BAE81}" dt="2023-03-03T01:17:40.850" v="80" actId="20577"/>
          <ac:spMkLst>
            <pc:docMk/>
            <pc:sldMk cId="3737928901" sldId="270"/>
            <ac:spMk id="2" creationId="{3C5356D0-7045-0DA0-BDCB-DC1D6EC3DCC5}"/>
          </ac:spMkLst>
        </pc:spChg>
        <pc:spChg chg="del">
          <ac:chgData name="타야라히랄" userId="4cbd64cf-559c-4aef-b363-525ec37fb7ad" providerId="ADAL" clId="{710939E2-8772-4579-9DB7-F897211BAE81}" dt="2023-03-03T01:17:49.450" v="81" actId="22"/>
          <ac:spMkLst>
            <pc:docMk/>
            <pc:sldMk cId="3737928901" sldId="270"/>
            <ac:spMk id="3" creationId="{FBFF792F-70B7-77D0-38BE-56FD5155BCE2}"/>
          </ac:spMkLst>
        </pc:spChg>
        <pc:picChg chg="add mod ord">
          <ac:chgData name="타야라히랄" userId="4cbd64cf-559c-4aef-b363-525ec37fb7ad" providerId="ADAL" clId="{710939E2-8772-4579-9DB7-F897211BAE81}" dt="2023-03-03T01:17:49.450" v="81" actId="22"/>
          <ac:picMkLst>
            <pc:docMk/>
            <pc:sldMk cId="3737928901" sldId="270"/>
            <ac:picMk id="5" creationId="{74CE4BDB-EB32-C8E4-A848-21E14325944B}"/>
          </ac:picMkLst>
        </pc:picChg>
      </pc:sldChg>
      <pc:sldChg chg="addSp delSp modSp new mod">
        <pc:chgData name="타야라히랄" userId="4cbd64cf-559c-4aef-b363-525ec37fb7ad" providerId="ADAL" clId="{710939E2-8772-4579-9DB7-F897211BAE81}" dt="2023-03-03T01:18:22.838" v="84"/>
        <pc:sldMkLst>
          <pc:docMk/>
          <pc:sldMk cId="4085064878" sldId="271"/>
        </pc:sldMkLst>
        <pc:spChg chg="mod">
          <ac:chgData name="타야라히랄" userId="4cbd64cf-559c-4aef-b363-525ec37fb7ad" providerId="ADAL" clId="{710939E2-8772-4579-9DB7-F897211BAE81}" dt="2023-03-03T01:18:22.838" v="84"/>
          <ac:spMkLst>
            <pc:docMk/>
            <pc:sldMk cId="4085064878" sldId="271"/>
            <ac:spMk id="2" creationId="{14B08A1B-C041-5B0B-94F3-3324388EB7F9}"/>
          </ac:spMkLst>
        </pc:spChg>
        <pc:spChg chg="del">
          <ac:chgData name="타야라히랄" userId="4cbd64cf-559c-4aef-b363-525ec37fb7ad" providerId="ADAL" clId="{710939E2-8772-4579-9DB7-F897211BAE81}" dt="2023-03-03T01:18:01.769" v="82" actId="22"/>
          <ac:spMkLst>
            <pc:docMk/>
            <pc:sldMk cId="4085064878" sldId="271"/>
            <ac:spMk id="3" creationId="{23237E20-C503-438F-FC0B-7DE574DEE22B}"/>
          </ac:spMkLst>
        </pc:spChg>
        <pc:picChg chg="add mod ord">
          <ac:chgData name="타야라히랄" userId="4cbd64cf-559c-4aef-b363-525ec37fb7ad" providerId="ADAL" clId="{710939E2-8772-4579-9DB7-F897211BAE81}" dt="2023-03-03T01:18:01.769" v="82" actId="22"/>
          <ac:picMkLst>
            <pc:docMk/>
            <pc:sldMk cId="4085064878" sldId="271"/>
            <ac:picMk id="5" creationId="{C2CC69BB-4BDC-1C4D-9C67-01EF0FB2C600}"/>
          </ac:picMkLst>
        </pc:picChg>
      </pc:sldChg>
      <pc:sldChg chg="addSp delSp modSp new mod">
        <pc:chgData name="타야라히랄" userId="4cbd64cf-559c-4aef-b363-525ec37fb7ad" providerId="ADAL" clId="{710939E2-8772-4579-9DB7-F897211BAE81}" dt="2023-03-03T01:18:24.095" v="85"/>
        <pc:sldMkLst>
          <pc:docMk/>
          <pc:sldMk cId="2159049945" sldId="272"/>
        </pc:sldMkLst>
        <pc:spChg chg="mod">
          <ac:chgData name="타야라히랄" userId="4cbd64cf-559c-4aef-b363-525ec37fb7ad" providerId="ADAL" clId="{710939E2-8772-4579-9DB7-F897211BAE81}" dt="2023-03-03T01:18:24.095" v="85"/>
          <ac:spMkLst>
            <pc:docMk/>
            <pc:sldMk cId="2159049945" sldId="272"/>
            <ac:spMk id="2" creationId="{B0A6526F-D69D-58A3-583D-7BB5FF565EEE}"/>
          </ac:spMkLst>
        </pc:spChg>
        <pc:spChg chg="del">
          <ac:chgData name="타야라히랄" userId="4cbd64cf-559c-4aef-b363-525ec37fb7ad" providerId="ADAL" clId="{710939E2-8772-4579-9DB7-F897211BAE81}" dt="2023-03-03T01:18:17.546" v="83" actId="22"/>
          <ac:spMkLst>
            <pc:docMk/>
            <pc:sldMk cId="2159049945" sldId="272"/>
            <ac:spMk id="3" creationId="{14CD670E-3617-2C87-E4BC-E7918B0F8D47}"/>
          </ac:spMkLst>
        </pc:spChg>
        <pc:picChg chg="add mod ord">
          <ac:chgData name="타야라히랄" userId="4cbd64cf-559c-4aef-b363-525ec37fb7ad" providerId="ADAL" clId="{710939E2-8772-4579-9DB7-F897211BAE81}" dt="2023-03-03T01:18:17.546" v="83" actId="22"/>
          <ac:picMkLst>
            <pc:docMk/>
            <pc:sldMk cId="2159049945" sldId="272"/>
            <ac:picMk id="5" creationId="{2731FBFE-4788-9D65-08BC-6EAC6D414637}"/>
          </ac:picMkLst>
        </pc:picChg>
      </pc:sldChg>
      <pc:sldChg chg="addSp delSp modSp new mod">
        <pc:chgData name="타야라히랄" userId="4cbd64cf-559c-4aef-b363-525ec37fb7ad" providerId="ADAL" clId="{710939E2-8772-4579-9DB7-F897211BAE81}" dt="2023-03-03T01:19:08.280" v="98" actId="1076"/>
        <pc:sldMkLst>
          <pc:docMk/>
          <pc:sldMk cId="2905987893" sldId="273"/>
        </pc:sldMkLst>
        <pc:spChg chg="mod">
          <ac:chgData name="타야라히랄" userId="4cbd64cf-559c-4aef-b363-525ec37fb7ad" providerId="ADAL" clId="{710939E2-8772-4579-9DB7-F897211BAE81}" dt="2023-03-03T01:18:52.850" v="93" actId="20577"/>
          <ac:spMkLst>
            <pc:docMk/>
            <pc:sldMk cId="2905987893" sldId="273"/>
            <ac:spMk id="2" creationId="{5F381905-C401-182D-4ECF-B075F32AD8B8}"/>
          </ac:spMkLst>
        </pc:spChg>
        <pc:spChg chg="del">
          <ac:chgData name="타야라히랄" userId="4cbd64cf-559c-4aef-b363-525ec37fb7ad" providerId="ADAL" clId="{710939E2-8772-4579-9DB7-F897211BAE81}" dt="2023-03-03T01:18:59.713" v="94" actId="22"/>
          <ac:spMkLst>
            <pc:docMk/>
            <pc:sldMk cId="2905987893" sldId="273"/>
            <ac:spMk id="3" creationId="{14879664-A026-A6D8-C36F-8521EDBC9FE5}"/>
          </ac:spMkLst>
        </pc:spChg>
        <pc:picChg chg="add mod ord">
          <ac:chgData name="타야라히랄" userId="4cbd64cf-559c-4aef-b363-525ec37fb7ad" providerId="ADAL" clId="{710939E2-8772-4579-9DB7-F897211BAE81}" dt="2023-03-03T01:19:08.280" v="98" actId="1076"/>
          <ac:picMkLst>
            <pc:docMk/>
            <pc:sldMk cId="2905987893" sldId="273"/>
            <ac:picMk id="5" creationId="{ED541BD7-9594-1D93-7404-CBDA0401AA54}"/>
          </ac:picMkLst>
        </pc:picChg>
      </pc:sldChg>
      <pc:sldChg chg="addSp delSp modSp new mod">
        <pc:chgData name="타야라히랄" userId="4cbd64cf-559c-4aef-b363-525ec37fb7ad" providerId="ADAL" clId="{710939E2-8772-4579-9DB7-F897211BAE81}" dt="2023-03-03T01:20:29.121" v="104" actId="22"/>
        <pc:sldMkLst>
          <pc:docMk/>
          <pc:sldMk cId="2169892880" sldId="274"/>
        </pc:sldMkLst>
        <pc:spChg chg="mod">
          <ac:chgData name="타야라히랄" userId="4cbd64cf-559c-4aef-b363-525ec37fb7ad" providerId="ADAL" clId="{710939E2-8772-4579-9DB7-F897211BAE81}" dt="2023-03-03T01:20:09.222" v="103" actId="20577"/>
          <ac:spMkLst>
            <pc:docMk/>
            <pc:sldMk cId="2169892880" sldId="274"/>
            <ac:spMk id="2" creationId="{BB1CE444-8904-B719-5C17-31D04B46E011}"/>
          </ac:spMkLst>
        </pc:spChg>
        <pc:spChg chg="del">
          <ac:chgData name="타야라히랄" userId="4cbd64cf-559c-4aef-b363-525ec37fb7ad" providerId="ADAL" clId="{710939E2-8772-4579-9DB7-F897211BAE81}" dt="2023-03-03T01:20:29.121" v="104" actId="22"/>
          <ac:spMkLst>
            <pc:docMk/>
            <pc:sldMk cId="2169892880" sldId="274"/>
            <ac:spMk id="3" creationId="{19A0979A-9D3F-8A3D-8F81-C23139B843AA}"/>
          </ac:spMkLst>
        </pc:spChg>
        <pc:picChg chg="add mod ord">
          <ac:chgData name="타야라히랄" userId="4cbd64cf-559c-4aef-b363-525ec37fb7ad" providerId="ADAL" clId="{710939E2-8772-4579-9DB7-F897211BAE81}" dt="2023-03-03T01:20:29.121" v="104" actId="22"/>
          <ac:picMkLst>
            <pc:docMk/>
            <pc:sldMk cId="2169892880" sldId="274"/>
            <ac:picMk id="5" creationId="{E91E8DE4-A934-B66E-8442-582460E10310}"/>
          </ac:picMkLst>
        </pc:picChg>
      </pc:sldChg>
      <pc:sldChg chg="addSp delSp modSp new mod">
        <pc:chgData name="타야라히랄" userId="4cbd64cf-559c-4aef-b363-525ec37fb7ad" providerId="ADAL" clId="{710939E2-8772-4579-9DB7-F897211BAE81}" dt="2023-03-03T01:20:52.571" v="110" actId="22"/>
        <pc:sldMkLst>
          <pc:docMk/>
          <pc:sldMk cId="1802171135" sldId="275"/>
        </pc:sldMkLst>
        <pc:spChg chg="mod">
          <ac:chgData name="타야라히랄" userId="4cbd64cf-559c-4aef-b363-525ec37fb7ad" providerId="ADAL" clId="{710939E2-8772-4579-9DB7-F897211BAE81}" dt="2023-03-03T01:20:38.554" v="109" actId="20577"/>
          <ac:spMkLst>
            <pc:docMk/>
            <pc:sldMk cId="1802171135" sldId="275"/>
            <ac:spMk id="2" creationId="{A11CAE4C-3D11-CC5A-EB76-B924D20300AB}"/>
          </ac:spMkLst>
        </pc:spChg>
        <pc:spChg chg="del">
          <ac:chgData name="타야라히랄" userId="4cbd64cf-559c-4aef-b363-525ec37fb7ad" providerId="ADAL" clId="{710939E2-8772-4579-9DB7-F897211BAE81}" dt="2023-03-03T01:20:52.571" v="110" actId="22"/>
          <ac:spMkLst>
            <pc:docMk/>
            <pc:sldMk cId="1802171135" sldId="275"/>
            <ac:spMk id="3" creationId="{99343A4E-FA3D-337D-D11F-965F75D4FBEC}"/>
          </ac:spMkLst>
        </pc:spChg>
        <pc:picChg chg="add mod ord">
          <ac:chgData name="타야라히랄" userId="4cbd64cf-559c-4aef-b363-525ec37fb7ad" providerId="ADAL" clId="{710939E2-8772-4579-9DB7-F897211BAE81}" dt="2023-03-03T01:20:52.571" v="110" actId="22"/>
          <ac:picMkLst>
            <pc:docMk/>
            <pc:sldMk cId="1802171135" sldId="275"/>
            <ac:picMk id="5" creationId="{5AA57060-4035-5A68-0D53-EAB01FBF67EF}"/>
          </ac:picMkLst>
        </pc:picChg>
      </pc:sldChg>
      <pc:sldChg chg="addSp delSp modSp new mod">
        <pc:chgData name="타야라히랄" userId="4cbd64cf-559c-4aef-b363-525ec37fb7ad" providerId="ADAL" clId="{710939E2-8772-4579-9DB7-F897211BAE81}" dt="2023-03-03T01:22:37.410" v="123" actId="20577"/>
        <pc:sldMkLst>
          <pc:docMk/>
          <pc:sldMk cId="4142335082" sldId="276"/>
        </pc:sldMkLst>
        <pc:spChg chg="mod">
          <ac:chgData name="타야라히랄" userId="4cbd64cf-559c-4aef-b363-525ec37fb7ad" providerId="ADAL" clId="{710939E2-8772-4579-9DB7-F897211BAE81}" dt="2023-03-03T01:22:37.410" v="123" actId="20577"/>
          <ac:spMkLst>
            <pc:docMk/>
            <pc:sldMk cId="4142335082" sldId="276"/>
            <ac:spMk id="2" creationId="{1B1703BE-303F-3842-E92C-D6CECDECC40E}"/>
          </ac:spMkLst>
        </pc:spChg>
        <pc:spChg chg="del">
          <ac:chgData name="타야라히랄" userId="4cbd64cf-559c-4aef-b363-525ec37fb7ad" providerId="ADAL" clId="{710939E2-8772-4579-9DB7-F897211BAE81}" dt="2023-03-03T01:21:46.898" v="116" actId="22"/>
          <ac:spMkLst>
            <pc:docMk/>
            <pc:sldMk cId="4142335082" sldId="276"/>
            <ac:spMk id="3" creationId="{F53007B6-D6CD-D9BB-95AB-25019A4A9A0A}"/>
          </ac:spMkLst>
        </pc:spChg>
        <pc:picChg chg="add mod ord">
          <ac:chgData name="타야라히랄" userId="4cbd64cf-559c-4aef-b363-525ec37fb7ad" providerId="ADAL" clId="{710939E2-8772-4579-9DB7-F897211BAE81}" dt="2023-03-03T01:21:46.898" v="116" actId="22"/>
          <ac:picMkLst>
            <pc:docMk/>
            <pc:sldMk cId="4142335082" sldId="276"/>
            <ac:picMk id="5" creationId="{C68FA637-B95D-2688-872D-BAEF3C100B87}"/>
          </ac:picMkLst>
        </pc:picChg>
      </pc:sldChg>
      <pc:sldChg chg="addSp delSp modSp new mod">
        <pc:chgData name="타야라히랄" userId="4cbd64cf-559c-4aef-b363-525ec37fb7ad" providerId="ADAL" clId="{710939E2-8772-4579-9DB7-F897211BAE81}" dt="2023-03-03T01:22:39.629" v="124"/>
        <pc:sldMkLst>
          <pc:docMk/>
          <pc:sldMk cId="2621619790" sldId="277"/>
        </pc:sldMkLst>
        <pc:spChg chg="mod">
          <ac:chgData name="타야라히랄" userId="4cbd64cf-559c-4aef-b363-525ec37fb7ad" providerId="ADAL" clId="{710939E2-8772-4579-9DB7-F897211BAE81}" dt="2023-03-03T01:22:39.629" v="124"/>
          <ac:spMkLst>
            <pc:docMk/>
            <pc:sldMk cId="2621619790" sldId="277"/>
            <ac:spMk id="2" creationId="{03E600E0-4D51-C9D3-A300-C582AD7F1734}"/>
          </ac:spMkLst>
        </pc:spChg>
        <pc:spChg chg="del">
          <ac:chgData name="타야라히랄" userId="4cbd64cf-559c-4aef-b363-525ec37fb7ad" providerId="ADAL" clId="{710939E2-8772-4579-9DB7-F897211BAE81}" dt="2023-03-03T01:21:59.466" v="117" actId="22"/>
          <ac:spMkLst>
            <pc:docMk/>
            <pc:sldMk cId="2621619790" sldId="277"/>
            <ac:spMk id="3" creationId="{2816E63B-D669-A052-10BA-5CCA0018058E}"/>
          </ac:spMkLst>
        </pc:spChg>
        <pc:picChg chg="add mod ord">
          <ac:chgData name="타야라히랄" userId="4cbd64cf-559c-4aef-b363-525ec37fb7ad" providerId="ADAL" clId="{710939E2-8772-4579-9DB7-F897211BAE81}" dt="2023-03-03T01:21:59.466" v="117" actId="22"/>
          <ac:picMkLst>
            <pc:docMk/>
            <pc:sldMk cId="2621619790" sldId="277"/>
            <ac:picMk id="5" creationId="{A52F4384-7D21-B954-0ADA-8A9EE5D24928}"/>
          </ac:picMkLst>
        </pc:picChg>
      </pc:sldChg>
      <pc:sldChg chg="addSp delSp modSp new mod">
        <pc:chgData name="타야라히랄" userId="4cbd64cf-559c-4aef-b363-525ec37fb7ad" providerId="ADAL" clId="{710939E2-8772-4579-9DB7-F897211BAE81}" dt="2023-03-03T01:22:41.157" v="125"/>
        <pc:sldMkLst>
          <pc:docMk/>
          <pc:sldMk cId="3211737385" sldId="278"/>
        </pc:sldMkLst>
        <pc:spChg chg="mod">
          <ac:chgData name="타야라히랄" userId="4cbd64cf-559c-4aef-b363-525ec37fb7ad" providerId="ADAL" clId="{710939E2-8772-4579-9DB7-F897211BAE81}" dt="2023-03-03T01:22:41.157" v="125"/>
          <ac:spMkLst>
            <pc:docMk/>
            <pc:sldMk cId="3211737385" sldId="278"/>
            <ac:spMk id="2" creationId="{DD92BB45-7298-15C8-1122-58A80B5121EB}"/>
          </ac:spMkLst>
        </pc:spChg>
        <pc:spChg chg="del">
          <ac:chgData name="타야라히랄" userId="4cbd64cf-559c-4aef-b363-525ec37fb7ad" providerId="ADAL" clId="{710939E2-8772-4579-9DB7-F897211BAE81}" dt="2023-03-03T01:22:18.937" v="118" actId="22"/>
          <ac:spMkLst>
            <pc:docMk/>
            <pc:sldMk cId="3211737385" sldId="278"/>
            <ac:spMk id="3" creationId="{397C2341-2C71-6AC6-FCC6-0E1059966D47}"/>
          </ac:spMkLst>
        </pc:spChg>
        <pc:picChg chg="add mod ord">
          <ac:chgData name="타야라히랄" userId="4cbd64cf-559c-4aef-b363-525ec37fb7ad" providerId="ADAL" clId="{710939E2-8772-4579-9DB7-F897211BAE81}" dt="2023-03-03T01:22:18.937" v="118" actId="22"/>
          <ac:picMkLst>
            <pc:docMk/>
            <pc:sldMk cId="3211737385" sldId="278"/>
            <ac:picMk id="5" creationId="{09D521E7-83C0-B0EC-5CDD-C639AEC145C4}"/>
          </ac:picMkLst>
        </pc:picChg>
      </pc:sldChg>
      <pc:sldChg chg="addSp delSp modSp new mod">
        <pc:chgData name="타야라히랄" userId="4cbd64cf-559c-4aef-b363-525ec37fb7ad" providerId="ADAL" clId="{710939E2-8772-4579-9DB7-F897211BAE81}" dt="2023-03-03T01:23:11.775" v="136" actId="1076"/>
        <pc:sldMkLst>
          <pc:docMk/>
          <pc:sldMk cId="198777614" sldId="279"/>
        </pc:sldMkLst>
        <pc:spChg chg="add del mod">
          <ac:chgData name="타야라히랄" userId="4cbd64cf-559c-4aef-b363-525ec37fb7ad" providerId="ADAL" clId="{710939E2-8772-4579-9DB7-F897211BAE81}" dt="2023-03-03T01:22:54.731" v="134" actId="20577"/>
          <ac:spMkLst>
            <pc:docMk/>
            <pc:sldMk cId="198777614" sldId="279"/>
            <ac:spMk id="2" creationId="{E3CD1FAF-6767-4291-644C-6DA0B78EF612}"/>
          </ac:spMkLst>
        </pc:spChg>
        <pc:spChg chg="del">
          <ac:chgData name="타야라히랄" userId="4cbd64cf-559c-4aef-b363-525ec37fb7ad" providerId="ADAL" clId="{710939E2-8772-4579-9DB7-F897211BAE81}" dt="2023-03-03T01:23:09.518" v="135" actId="22"/>
          <ac:spMkLst>
            <pc:docMk/>
            <pc:sldMk cId="198777614" sldId="279"/>
            <ac:spMk id="3" creationId="{E93606A2-E308-4244-B132-ACA48F58E8F8}"/>
          </ac:spMkLst>
        </pc:spChg>
        <pc:spChg chg="add del mod">
          <ac:chgData name="타야라히랄" userId="4cbd64cf-559c-4aef-b363-525ec37fb7ad" providerId="ADAL" clId="{710939E2-8772-4579-9DB7-F897211BAE81}" dt="2023-03-03T01:22:53.643" v="131"/>
          <ac:spMkLst>
            <pc:docMk/>
            <pc:sldMk cId="198777614" sldId="279"/>
            <ac:spMk id="4" creationId="{027D540E-B46D-FA98-E92A-AAF6DDF42C16}"/>
          </ac:spMkLst>
        </pc:spChg>
        <pc:picChg chg="add mod ord">
          <ac:chgData name="타야라히랄" userId="4cbd64cf-559c-4aef-b363-525ec37fb7ad" providerId="ADAL" clId="{710939E2-8772-4579-9DB7-F897211BAE81}" dt="2023-03-03T01:23:11.775" v="136" actId="1076"/>
          <ac:picMkLst>
            <pc:docMk/>
            <pc:sldMk cId="198777614" sldId="279"/>
            <ac:picMk id="6" creationId="{46E74760-FD46-3FCF-B7EC-C23B02619DA5}"/>
          </ac:picMkLst>
        </pc:picChg>
      </pc:sldChg>
      <pc:sldChg chg="addSp delSp modSp new mod">
        <pc:chgData name="타야라히랄" userId="4cbd64cf-559c-4aef-b363-525ec37fb7ad" providerId="ADAL" clId="{710939E2-8772-4579-9DB7-F897211BAE81}" dt="2023-03-03T01:23:58.335" v="150" actId="1076"/>
        <pc:sldMkLst>
          <pc:docMk/>
          <pc:sldMk cId="1214086796" sldId="280"/>
        </pc:sldMkLst>
        <pc:spChg chg="mod">
          <ac:chgData name="타야라히랄" userId="4cbd64cf-559c-4aef-b363-525ec37fb7ad" providerId="ADAL" clId="{710939E2-8772-4579-9DB7-F897211BAE81}" dt="2023-03-03T01:23:31.674" v="141" actId="20577"/>
          <ac:spMkLst>
            <pc:docMk/>
            <pc:sldMk cId="1214086796" sldId="280"/>
            <ac:spMk id="2" creationId="{F4FF09D0-DA7C-137E-BC2C-6826DB8E8190}"/>
          </ac:spMkLst>
        </pc:spChg>
        <pc:spChg chg="del">
          <ac:chgData name="타야라히랄" userId="4cbd64cf-559c-4aef-b363-525ec37fb7ad" providerId="ADAL" clId="{710939E2-8772-4579-9DB7-F897211BAE81}" dt="2023-03-03T01:23:42.596" v="142" actId="22"/>
          <ac:spMkLst>
            <pc:docMk/>
            <pc:sldMk cId="1214086796" sldId="280"/>
            <ac:spMk id="3" creationId="{FAB0538C-A881-3725-5E75-4C455529990A}"/>
          </ac:spMkLst>
        </pc:spChg>
        <pc:spChg chg="add mod">
          <ac:chgData name="타야라히랄" userId="4cbd64cf-559c-4aef-b363-525ec37fb7ad" providerId="ADAL" clId="{710939E2-8772-4579-9DB7-F897211BAE81}" dt="2023-03-03T01:23:58.335" v="150" actId="1076"/>
          <ac:spMkLst>
            <pc:docMk/>
            <pc:sldMk cId="1214086796" sldId="280"/>
            <ac:spMk id="7" creationId="{1E3DFDFA-EFA1-AE05-B1CA-5E5960CB871A}"/>
          </ac:spMkLst>
        </pc:spChg>
        <pc:picChg chg="add mod ord">
          <ac:chgData name="타야라히랄" userId="4cbd64cf-559c-4aef-b363-525ec37fb7ad" providerId="ADAL" clId="{710939E2-8772-4579-9DB7-F897211BAE81}" dt="2023-03-03T01:23:42.596" v="142" actId="22"/>
          <ac:picMkLst>
            <pc:docMk/>
            <pc:sldMk cId="1214086796" sldId="280"/>
            <ac:picMk id="5" creationId="{7181651C-1052-8D0C-BFE6-1F32CBA5596A}"/>
          </ac:picMkLst>
        </pc:picChg>
      </pc:sldChg>
      <pc:sldChg chg="addSp delSp modSp new mod">
        <pc:chgData name="타야라히랄" userId="4cbd64cf-559c-4aef-b363-525ec37fb7ad" providerId="ADAL" clId="{710939E2-8772-4579-9DB7-F897211BAE81}" dt="2023-03-03T01:24:25.200" v="156" actId="22"/>
        <pc:sldMkLst>
          <pc:docMk/>
          <pc:sldMk cId="2039319012" sldId="281"/>
        </pc:sldMkLst>
        <pc:spChg chg="mod">
          <ac:chgData name="타야라히랄" userId="4cbd64cf-559c-4aef-b363-525ec37fb7ad" providerId="ADAL" clId="{710939E2-8772-4579-9DB7-F897211BAE81}" dt="2023-03-03T01:24:06.538" v="155" actId="20577"/>
          <ac:spMkLst>
            <pc:docMk/>
            <pc:sldMk cId="2039319012" sldId="281"/>
            <ac:spMk id="2" creationId="{0000FAB5-C574-4E1F-DD35-ED9E07B7B977}"/>
          </ac:spMkLst>
        </pc:spChg>
        <pc:spChg chg="del">
          <ac:chgData name="타야라히랄" userId="4cbd64cf-559c-4aef-b363-525ec37fb7ad" providerId="ADAL" clId="{710939E2-8772-4579-9DB7-F897211BAE81}" dt="2023-03-03T01:24:25.200" v="156" actId="22"/>
          <ac:spMkLst>
            <pc:docMk/>
            <pc:sldMk cId="2039319012" sldId="281"/>
            <ac:spMk id="3" creationId="{A0CD8B91-7BD7-FDA0-18FD-C956FCBFB84A}"/>
          </ac:spMkLst>
        </pc:spChg>
        <pc:picChg chg="add mod ord">
          <ac:chgData name="타야라히랄" userId="4cbd64cf-559c-4aef-b363-525ec37fb7ad" providerId="ADAL" clId="{710939E2-8772-4579-9DB7-F897211BAE81}" dt="2023-03-03T01:24:25.200" v="156" actId="22"/>
          <ac:picMkLst>
            <pc:docMk/>
            <pc:sldMk cId="2039319012" sldId="281"/>
            <ac:picMk id="5" creationId="{B06421DC-D0FD-DE89-78A7-42FD0A897CEE}"/>
          </ac:picMkLst>
        </pc:picChg>
      </pc:sldChg>
      <pc:sldChg chg="addSp delSp modSp new mod">
        <pc:chgData name="타야라히랄" userId="4cbd64cf-559c-4aef-b363-525ec37fb7ad" providerId="ADAL" clId="{710939E2-8772-4579-9DB7-F897211BAE81}" dt="2023-03-03T01:25:14.385" v="167" actId="22"/>
        <pc:sldMkLst>
          <pc:docMk/>
          <pc:sldMk cId="183006625" sldId="282"/>
        </pc:sldMkLst>
        <pc:spChg chg="add del mod">
          <ac:chgData name="타야라히랄" userId="4cbd64cf-559c-4aef-b363-525ec37fb7ad" providerId="ADAL" clId="{710939E2-8772-4579-9DB7-F897211BAE81}" dt="2023-03-03T01:24:59.098" v="164" actId="1076"/>
          <ac:spMkLst>
            <pc:docMk/>
            <pc:sldMk cId="183006625" sldId="282"/>
            <ac:spMk id="2" creationId="{483AB3B2-7644-E9EB-9286-149A3B88F96C}"/>
          </ac:spMkLst>
        </pc:spChg>
        <pc:spChg chg="del">
          <ac:chgData name="타야라히랄" userId="4cbd64cf-559c-4aef-b363-525ec37fb7ad" providerId="ADAL" clId="{710939E2-8772-4579-9DB7-F897211BAE81}" dt="2023-03-03T01:25:05.833" v="166" actId="478"/>
          <ac:spMkLst>
            <pc:docMk/>
            <pc:sldMk cId="183006625" sldId="282"/>
            <ac:spMk id="3" creationId="{34649753-81F0-3389-88DA-3B49BACCA299}"/>
          </ac:spMkLst>
        </pc:spChg>
        <pc:spChg chg="add del mod">
          <ac:chgData name="타야라히랄" userId="4cbd64cf-559c-4aef-b363-525ec37fb7ad" providerId="ADAL" clId="{710939E2-8772-4579-9DB7-F897211BAE81}" dt="2023-03-03T01:24:35.288" v="158"/>
          <ac:spMkLst>
            <pc:docMk/>
            <pc:sldMk cId="183006625" sldId="282"/>
            <ac:spMk id="4" creationId="{3C1088FB-D0A2-9778-D34E-879A5CF2BFBE}"/>
          </ac:spMkLst>
        </pc:spChg>
        <pc:spChg chg="add mod">
          <ac:chgData name="타야라히랄" userId="4cbd64cf-559c-4aef-b363-525ec37fb7ad" providerId="ADAL" clId="{710939E2-8772-4579-9DB7-F897211BAE81}" dt="2023-03-03T01:25:03.534" v="165" actId="1076"/>
          <ac:spMkLst>
            <pc:docMk/>
            <pc:sldMk cId="183006625" sldId="282"/>
            <ac:spMk id="5" creationId="{005F1286-F7D6-0EC2-CAF1-AAB3125B0F8E}"/>
          </ac:spMkLst>
        </pc:spChg>
        <pc:picChg chg="add">
          <ac:chgData name="타야라히랄" userId="4cbd64cf-559c-4aef-b363-525ec37fb7ad" providerId="ADAL" clId="{710939E2-8772-4579-9DB7-F897211BAE81}" dt="2023-03-03T01:25:14.385" v="167" actId="22"/>
          <ac:picMkLst>
            <pc:docMk/>
            <pc:sldMk cId="183006625" sldId="282"/>
            <ac:picMk id="7" creationId="{8DD75814-278D-BE6B-F905-76CC7C092F3E}"/>
          </ac:picMkLst>
        </pc:picChg>
      </pc:sldChg>
      <pc:sldChg chg="addSp delSp modSp new mod">
        <pc:chgData name="타야라히랄" userId="4cbd64cf-559c-4aef-b363-525ec37fb7ad" providerId="ADAL" clId="{710939E2-8772-4579-9DB7-F897211BAE81}" dt="2023-03-03T01:25:54.855" v="168" actId="22"/>
        <pc:sldMkLst>
          <pc:docMk/>
          <pc:sldMk cId="3356695558" sldId="283"/>
        </pc:sldMkLst>
        <pc:spChg chg="del">
          <ac:chgData name="타야라히랄" userId="4cbd64cf-559c-4aef-b363-525ec37fb7ad" providerId="ADAL" clId="{710939E2-8772-4579-9DB7-F897211BAE81}" dt="2023-03-03T01:25:54.855" v="168" actId="22"/>
          <ac:spMkLst>
            <pc:docMk/>
            <pc:sldMk cId="3356695558" sldId="283"/>
            <ac:spMk id="3" creationId="{5B68C8C0-9297-208E-4FBA-FEB127142C27}"/>
          </ac:spMkLst>
        </pc:spChg>
        <pc:picChg chg="add mod ord">
          <ac:chgData name="타야라히랄" userId="4cbd64cf-559c-4aef-b363-525ec37fb7ad" providerId="ADAL" clId="{710939E2-8772-4579-9DB7-F897211BAE81}" dt="2023-03-03T01:25:54.855" v="168" actId="22"/>
          <ac:picMkLst>
            <pc:docMk/>
            <pc:sldMk cId="3356695558" sldId="283"/>
            <ac:picMk id="5" creationId="{3994E197-8C32-A675-FC73-B6DD9EBCC189}"/>
          </ac:picMkLst>
        </pc:picChg>
      </pc:sldChg>
      <pc:sldChg chg="addSp delSp modSp new mod">
        <pc:chgData name="타야라히랄" userId="4cbd64cf-559c-4aef-b363-525ec37fb7ad" providerId="ADAL" clId="{710939E2-8772-4579-9DB7-F897211BAE81}" dt="2023-03-03T01:26:36.081" v="181" actId="1076"/>
        <pc:sldMkLst>
          <pc:docMk/>
          <pc:sldMk cId="2355934399" sldId="284"/>
        </pc:sldMkLst>
        <pc:spChg chg="add del mod">
          <ac:chgData name="타야라히랄" userId="4cbd64cf-559c-4aef-b363-525ec37fb7ad" providerId="ADAL" clId="{710939E2-8772-4579-9DB7-F897211BAE81}" dt="2023-03-03T01:26:06.410" v="175" actId="20577"/>
          <ac:spMkLst>
            <pc:docMk/>
            <pc:sldMk cId="2355934399" sldId="284"/>
            <ac:spMk id="2" creationId="{D9AA9374-7578-841B-681A-C892766E3E14}"/>
          </ac:spMkLst>
        </pc:spChg>
        <pc:spChg chg="del">
          <ac:chgData name="타야라히랄" userId="4cbd64cf-559c-4aef-b363-525ec37fb7ad" providerId="ADAL" clId="{710939E2-8772-4579-9DB7-F897211BAE81}" dt="2023-03-03T01:26:17.705" v="176" actId="22"/>
          <ac:spMkLst>
            <pc:docMk/>
            <pc:sldMk cId="2355934399" sldId="284"/>
            <ac:spMk id="3" creationId="{F95CB8EE-620D-EE12-B3B8-3FD033A22A43}"/>
          </ac:spMkLst>
        </pc:spChg>
        <pc:spChg chg="add del mod">
          <ac:chgData name="타야라히랄" userId="4cbd64cf-559c-4aef-b363-525ec37fb7ad" providerId="ADAL" clId="{710939E2-8772-4579-9DB7-F897211BAE81}" dt="2023-03-03T01:26:05.224" v="172"/>
          <ac:spMkLst>
            <pc:docMk/>
            <pc:sldMk cId="2355934399" sldId="284"/>
            <ac:spMk id="4" creationId="{6A1FFD47-B81A-CBB1-6AA6-F1C40B05C274}"/>
          </ac:spMkLst>
        </pc:spChg>
        <pc:spChg chg="add mod">
          <ac:chgData name="타야라히랄" userId="4cbd64cf-559c-4aef-b363-525ec37fb7ad" providerId="ADAL" clId="{710939E2-8772-4579-9DB7-F897211BAE81}" dt="2023-03-03T01:26:36.081" v="181" actId="1076"/>
          <ac:spMkLst>
            <pc:docMk/>
            <pc:sldMk cId="2355934399" sldId="284"/>
            <ac:spMk id="7" creationId="{ED0C687F-F4DF-DFD0-1ABC-677C90AAB8A4}"/>
          </ac:spMkLst>
        </pc:spChg>
        <pc:picChg chg="add mod ord">
          <ac:chgData name="타야라히랄" userId="4cbd64cf-559c-4aef-b363-525ec37fb7ad" providerId="ADAL" clId="{710939E2-8772-4579-9DB7-F897211BAE81}" dt="2023-03-03T01:26:20.262" v="177" actId="1076"/>
          <ac:picMkLst>
            <pc:docMk/>
            <pc:sldMk cId="2355934399" sldId="284"/>
            <ac:picMk id="6" creationId="{8F198C6D-59E5-5512-36AA-C3B849E4ABC7}"/>
          </ac:picMkLst>
        </pc:picChg>
      </pc:sldChg>
      <pc:sldChg chg="addSp delSp modSp new mod">
        <pc:chgData name="타야라히랄" userId="4cbd64cf-559c-4aef-b363-525ec37fb7ad" providerId="ADAL" clId="{710939E2-8772-4579-9DB7-F897211BAE81}" dt="2023-03-03T01:27:19.231" v="195" actId="1076"/>
        <pc:sldMkLst>
          <pc:docMk/>
          <pc:sldMk cId="762675473" sldId="285"/>
        </pc:sldMkLst>
        <pc:spChg chg="add del mod">
          <ac:chgData name="타야라히랄" userId="4cbd64cf-559c-4aef-b363-525ec37fb7ad" providerId="ADAL" clId="{710939E2-8772-4579-9DB7-F897211BAE81}" dt="2023-03-03T01:26:53.845" v="190" actId="20577"/>
          <ac:spMkLst>
            <pc:docMk/>
            <pc:sldMk cId="762675473" sldId="285"/>
            <ac:spMk id="2" creationId="{B9BD6343-E200-7F44-B7C5-D9E2979F980A}"/>
          </ac:spMkLst>
        </pc:spChg>
        <pc:spChg chg="del mod">
          <ac:chgData name="타야라히랄" userId="4cbd64cf-559c-4aef-b363-525ec37fb7ad" providerId="ADAL" clId="{710939E2-8772-4579-9DB7-F897211BAE81}" dt="2023-03-03T01:27:13.445" v="193" actId="22"/>
          <ac:spMkLst>
            <pc:docMk/>
            <pc:sldMk cId="762675473" sldId="285"/>
            <ac:spMk id="3" creationId="{10F40A15-5EB5-8BB6-52BB-8A833B2EDEA2}"/>
          </ac:spMkLst>
        </pc:spChg>
        <pc:spChg chg="add del mod">
          <ac:chgData name="타야라히랄" userId="4cbd64cf-559c-4aef-b363-525ec37fb7ad" providerId="ADAL" clId="{710939E2-8772-4579-9DB7-F897211BAE81}" dt="2023-03-03T01:26:52.361" v="187"/>
          <ac:spMkLst>
            <pc:docMk/>
            <pc:sldMk cId="762675473" sldId="285"/>
            <ac:spMk id="4" creationId="{EF03CCAD-3665-1439-71B4-00D0AA606932}"/>
          </ac:spMkLst>
        </pc:spChg>
        <pc:picChg chg="add mod ord">
          <ac:chgData name="타야라히랄" userId="4cbd64cf-559c-4aef-b363-525ec37fb7ad" providerId="ADAL" clId="{710939E2-8772-4579-9DB7-F897211BAE81}" dt="2023-03-03T01:27:19.231" v="195" actId="1076"/>
          <ac:picMkLst>
            <pc:docMk/>
            <pc:sldMk cId="762675473" sldId="285"/>
            <ac:picMk id="6" creationId="{66419EF9-4223-754E-F392-A2F892AF6023}"/>
          </ac:picMkLst>
        </pc:picChg>
      </pc:sldChg>
      <pc:sldChg chg="addSp delSp modSp new mod">
        <pc:chgData name="타야라히랄" userId="4cbd64cf-559c-4aef-b363-525ec37fb7ad" providerId="ADAL" clId="{710939E2-8772-4579-9DB7-F897211BAE81}" dt="2023-03-03T01:28:30.857" v="202" actId="20577"/>
        <pc:sldMkLst>
          <pc:docMk/>
          <pc:sldMk cId="2582662204" sldId="286"/>
        </pc:sldMkLst>
        <pc:spChg chg="mod">
          <ac:chgData name="타야라히랄" userId="4cbd64cf-559c-4aef-b363-525ec37fb7ad" providerId="ADAL" clId="{710939E2-8772-4579-9DB7-F897211BAE81}" dt="2023-03-03T01:28:30.857" v="202" actId="20577"/>
          <ac:spMkLst>
            <pc:docMk/>
            <pc:sldMk cId="2582662204" sldId="286"/>
            <ac:spMk id="2" creationId="{8524A633-D0F9-770A-8E24-8D741CA76C26}"/>
          </ac:spMkLst>
        </pc:spChg>
        <pc:spChg chg="del">
          <ac:chgData name="타야라히랄" userId="4cbd64cf-559c-4aef-b363-525ec37fb7ad" providerId="ADAL" clId="{710939E2-8772-4579-9DB7-F897211BAE81}" dt="2023-03-03T01:28:24.921" v="196" actId="22"/>
          <ac:spMkLst>
            <pc:docMk/>
            <pc:sldMk cId="2582662204" sldId="286"/>
            <ac:spMk id="3" creationId="{B8425BE8-C5FE-3D54-FA58-374FB3398733}"/>
          </ac:spMkLst>
        </pc:spChg>
        <pc:picChg chg="add mod ord">
          <ac:chgData name="타야라히랄" userId="4cbd64cf-559c-4aef-b363-525ec37fb7ad" providerId="ADAL" clId="{710939E2-8772-4579-9DB7-F897211BAE81}" dt="2023-03-03T01:28:25.985" v="197" actId="1076"/>
          <ac:picMkLst>
            <pc:docMk/>
            <pc:sldMk cId="2582662204" sldId="286"/>
            <ac:picMk id="5" creationId="{A959B9FF-37B0-F0A4-E839-F6DFBA77FB96}"/>
          </ac:picMkLst>
        </pc:picChg>
      </pc:sldChg>
      <pc:sldChg chg="modSp new mod">
        <pc:chgData name="타야라히랄" userId="4cbd64cf-559c-4aef-b363-525ec37fb7ad" providerId="ADAL" clId="{710939E2-8772-4579-9DB7-F897211BAE81}" dt="2023-03-03T01:28:51.419" v="211"/>
        <pc:sldMkLst>
          <pc:docMk/>
          <pc:sldMk cId="887977546" sldId="287"/>
        </pc:sldMkLst>
        <pc:spChg chg="mod">
          <ac:chgData name="타야라히랄" userId="4cbd64cf-559c-4aef-b363-525ec37fb7ad" providerId="ADAL" clId="{710939E2-8772-4579-9DB7-F897211BAE81}" dt="2023-03-03T01:28:44.177" v="210" actId="20577"/>
          <ac:spMkLst>
            <pc:docMk/>
            <pc:sldMk cId="887977546" sldId="287"/>
            <ac:spMk id="2" creationId="{F161DBF5-50FD-96D6-F196-2913F03398BF}"/>
          </ac:spMkLst>
        </pc:spChg>
        <pc:spChg chg="mod">
          <ac:chgData name="타야라히랄" userId="4cbd64cf-559c-4aef-b363-525ec37fb7ad" providerId="ADAL" clId="{710939E2-8772-4579-9DB7-F897211BAE81}" dt="2023-03-03T01:28:51.419" v="211"/>
          <ac:spMkLst>
            <pc:docMk/>
            <pc:sldMk cId="887977546" sldId="287"/>
            <ac:spMk id="3" creationId="{92FF9CAD-C022-53AA-9D0C-53C4FF6EB4FB}"/>
          </ac:spMkLst>
        </pc:spChg>
      </pc:sldChg>
      <pc:sldChg chg="addSp delSp modSp new mod">
        <pc:chgData name="타야라히랄" userId="4cbd64cf-559c-4aef-b363-525ec37fb7ad" providerId="ADAL" clId="{710939E2-8772-4579-9DB7-F897211BAE81}" dt="2023-03-03T01:29:31.010" v="217" actId="22"/>
        <pc:sldMkLst>
          <pc:docMk/>
          <pc:sldMk cId="468450495" sldId="288"/>
        </pc:sldMkLst>
        <pc:spChg chg="mod">
          <ac:chgData name="타야라히랄" userId="4cbd64cf-559c-4aef-b363-525ec37fb7ad" providerId="ADAL" clId="{710939E2-8772-4579-9DB7-F897211BAE81}" dt="2023-03-03T01:29:00.272" v="216" actId="20577"/>
          <ac:spMkLst>
            <pc:docMk/>
            <pc:sldMk cId="468450495" sldId="288"/>
            <ac:spMk id="2" creationId="{1926B1DB-2F51-9E84-6E57-EC6BBA3B4665}"/>
          </ac:spMkLst>
        </pc:spChg>
        <pc:spChg chg="del">
          <ac:chgData name="타야라히랄" userId="4cbd64cf-559c-4aef-b363-525ec37fb7ad" providerId="ADAL" clId="{710939E2-8772-4579-9DB7-F897211BAE81}" dt="2023-03-03T01:29:31.010" v="217" actId="22"/>
          <ac:spMkLst>
            <pc:docMk/>
            <pc:sldMk cId="468450495" sldId="288"/>
            <ac:spMk id="3" creationId="{847EFAB6-029B-6415-3E75-1B2FE8C1E1C1}"/>
          </ac:spMkLst>
        </pc:spChg>
        <pc:picChg chg="add mod ord">
          <ac:chgData name="타야라히랄" userId="4cbd64cf-559c-4aef-b363-525ec37fb7ad" providerId="ADAL" clId="{710939E2-8772-4579-9DB7-F897211BAE81}" dt="2023-03-03T01:29:31.010" v="217" actId="22"/>
          <ac:picMkLst>
            <pc:docMk/>
            <pc:sldMk cId="468450495" sldId="288"/>
            <ac:picMk id="5" creationId="{F328675E-0514-BA6B-9F97-FC5D3F631335}"/>
          </ac:picMkLst>
        </pc:picChg>
      </pc:sldChg>
      <pc:sldChg chg="addSp delSp modSp new mod">
        <pc:chgData name="타야라히랄" userId="4cbd64cf-559c-4aef-b363-525ec37fb7ad" providerId="ADAL" clId="{710939E2-8772-4579-9DB7-F897211BAE81}" dt="2023-03-03T01:30:04.261" v="219"/>
        <pc:sldMkLst>
          <pc:docMk/>
          <pc:sldMk cId="3792513042" sldId="289"/>
        </pc:sldMkLst>
        <pc:spChg chg="mod">
          <ac:chgData name="타야라히랄" userId="4cbd64cf-559c-4aef-b363-525ec37fb7ad" providerId="ADAL" clId="{710939E2-8772-4579-9DB7-F897211BAE81}" dt="2023-03-03T01:30:04.261" v="219"/>
          <ac:spMkLst>
            <pc:docMk/>
            <pc:sldMk cId="3792513042" sldId="289"/>
            <ac:spMk id="2" creationId="{D66BEB36-EE90-2EDE-2164-5F13676A7965}"/>
          </ac:spMkLst>
        </pc:spChg>
        <pc:spChg chg="del">
          <ac:chgData name="타야라히랄" userId="4cbd64cf-559c-4aef-b363-525ec37fb7ad" providerId="ADAL" clId="{710939E2-8772-4579-9DB7-F897211BAE81}" dt="2023-03-03T01:29:55.967" v="218" actId="22"/>
          <ac:spMkLst>
            <pc:docMk/>
            <pc:sldMk cId="3792513042" sldId="289"/>
            <ac:spMk id="3" creationId="{20174C38-3CB0-B45D-EC30-1AF6CB4C0620}"/>
          </ac:spMkLst>
        </pc:spChg>
        <pc:picChg chg="add mod ord">
          <ac:chgData name="타야라히랄" userId="4cbd64cf-559c-4aef-b363-525ec37fb7ad" providerId="ADAL" clId="{710939E2-8772-4579-9DB7-F897211BAE81}" dt="2023-03-03T01:29:55.967" v="218" actId="22"/>
          <ac:picMkLst>
            <pc:docMk/>
            <pc:sldMk cId="3792513042" sldId="289"/>
            <ac:picMk id="5" creationId="{65EEF56D-AF36-7E41-22AF-1B5A18BCDD7B}"/>
          </ac:picMkLst>
        </pc:picChg>
      </pc:sldChg>
      <pc:sldChg chg="addSp delSp modSp new mod">
        <pc:chgData name="타야라히랄" userId="4cbd64cf-559c-4aef-b363-525ec37fb7ad" providerId="ADAL" clId="{710939E2-8772-4579-9DB7-F897211BAE81}" dt="2023-03-03T01:30:38.739" v="226" actId="22"/>
        <pc:sldMkLst>
          <pc:docMk/>
          <pc:sldMk cId="1874443894" sldId="290"/>
        </pc:sldMkLst>
        <pc:spChg chg="add del mod">
          <ac:chgData name="타야라히랄" userId="4cbd64cf-559c-4aef-b363-525ec37fb7ad" providerId="ADAL" clId="{710939E2-8772-4579-9DB7-F897211BAE81}" dt="2023-03-03T01:30:24.002" v="225" actId="20577"/>
          <ac:spMkLst>
            <pc:docMk/>
            <pc:sldMk cId="1874443894" sldId="290"/>
            <ac:spMk id="2" creationId="{59DEB811-5165-5D63-A8E7-887D3F35CBBB}"/>
          </ac:spMkLst>
        </pc:spChg>
        <pc:spChg chg="del">
          <ac:chgData name="타야라히랄" userId="4cbd64cf-559c-4aef-b363-525ec37fb7ad" providerId="ADAL" clId="{710939E2-8772-4579-9DB7-F897211BAE81}" dt="2023-03-03T01:30:38.739" v="226" actId="22"/>
          <ac:spMkLst>
            <pc:docMk/>
            <pc:sldMk cId="1874443894" sldId="290"/>
            <ac:spMk id="3" creationId="{7E6B0948-8228-1ED7-0897-379875D6A2CD}"/>
          </ac:spMkLst>
        </pc:spChg>
        <pc:spChg chg="add del mod">
          <ac:chgData name="타야라히랄" userId="4cbd64cf-559c-4aef-b363-525ec37fb7ad" providerId="ADAL" clId="{710939E2-8772-4579-9DB7-F897211BAE81}" dt="2023-03-03T01:30:23.005" v="222"/>
          <ac:spMkLst>
            <pc:docMk/>
            <pc:sldMk cId="1874443894" sldId="290"/>
            <ac:spMk id="4" creationId="{53CDC8DC-671B-BE59-61EE-7D580FBBC26A}"/>
          </ac:spMkLst>
        </pc:spChg>
        <pc:picChg chg="add mod ord">
          <ac:chgData name="타야라히랄" userId="4cbd64cf-559c-4aef-b363-525ec37fb7ad" providerId="ADAL" clId="{710939E2-8772-4579-9DB7-F897211BAE81}" dt="2023-03-03T01:30:38.739" v="226" actId="22"/>
          <ac:picMkLst>
            <pc:docMk/>
            <pc:sldMk cId="1874443894" sldId="290"/>
            <ac:picMk id="6" creationId="{40E30912-B49A-DFDD-3740-60672D2281B1}"/>
          </ac:picMkLst>
        </pc:picChg>
      </pc:sldChg>
      <pc:sldChg chg="modSp new mod">
        <pc:chgData name="타야라히랄" userId="4cbd64cf-559c-4aef-b363-525ec37fb7ad" providerId="ADAL" clId="{710939E2-8772-4579-9DB7-F897211BAE81}" dt="2023-03-03T01:31:00.328" v="237"/>
        <pc:sldMkLst>
          <pc:docMk/>
          <pc:sldMk cId="2949946638" sldId="291"/>
        </pc:sldMkLst>
        <pc:spChg chg="mod">
          <ac:chgData name="타야라히랄" userId="4cbd64cf-559c-4aef-b363-525ec37fb7ad" providerId="ADAL" clId="{710939E2-8772-4579-9DB7-F897211BAE81}" dt="2023-03-03T01:30:52.297" v="236" actId="20577"/>
          <ac:spMkLst>
            <pc:docMk/>
            <pc:sldMk cId="2949946638" sldId="291"/>
            <ac:spMk id="2" creationId="{46673356-7EF2-44ED-05B8-7F86DF06FA17}"/>
          </ac:spMkLst>
        </pc:spChg>
        <pc:spChg chg="mod">
          <ac:chgData name="타야라히랄" userId="4cbd64cf-559c-4aef-b363-525ec37fb7ad" providerId="ADAL" clId="{710939E2-8772-4579-9DB7-F897211BAE81}" dt="2023-03-03T01:31:00.328" v="237"/>
          <ac:spMkLst>
            <pc:docMk/>
            <pc:sldMk cId="2949946638" sldId="291"/>
            <ac:spMk id="3" creationId="{8BCDAD04-C2C1-02D2-7BD9-DD179BBD66AB}"/>
          </ac:spMkLst>
        </pc:spChg>
      </pc:sldChg>
      <pc:sldChg chg="addSp delSp modSp new mod">
        <pc:chgData name="타야라히랄" userId="4cbd64cf-559c-4aef-b363-525ec37fb7ad" providerId="ADAL" clId="{710939E2-8772-4579-9DB7-F897211BAE81}" dt="2023-03-03T01:31:54.488" v="238" actId="22"/>
        <pc:sldMkLst>
          <pc:docMk/>
          <pc:sldMk cId="3077073509" sldId="292"/>
        </pc:sldMkLst>
        <pc:spChg chg="del">
          <ac:chgData name="타야라히랄" userId="4cbd64cf-559c-4aef-b363-525ec37fb7ad" providerId="ADAL" clId="{710939E2-8772-4579-9DB7-F897211BAE81}" dt="2023-03-03T01:31:54.488" v="238" actId="22"/>
          <ac:spMkLst>
            <pc:docMk/>
            <pc:sldMk cId="3077073509" sldId="292"/>
            <ac:spMk id="3" creationId="{A24EDBF1-D796-D68D-93A6-2851348743A4}"/>
          </ac:spMkLst>
        </pc:spChg>
        <pc:picChg chg="add mod ord">
          <ac:chgData name="타야라히랄" userId="4cbd64cf-559c-4aef-b363-525ec37fb7ad" providerId="ADAL" clId="{710939E2-8772-4579-9DB7-F897211BAE81}" dt="2023-03-03T01:31:54.488" v="238" actId="22"/>
          <ac:picMkLst>
            <pc:docMk/>
            <pc:sldMk cId="3077073509" sldId="292"/>
            <ac:picMk id="5" creationId="{94E9EC9E-C506-5248-07D6-8EDB9491A802}"/>
          </ac:picMkLst>
        </pc:picChg>
      </pc:sldChg>
      <pc:sldChg chg="addSp delSp modSp new mod">
        <pc:chgData name="타야라히랄" userId="4cbd64cf-559c-4aef-b363-525ec37fb7ad" providerId="ADAL" clId="{710939E2-8772-4579-9DB7-F897211BAE81}" dt="2023-03-03T01:32:14.740" v="239" actId="22"/>
        <pc:sldMkLst>
          <pc:docMk/>
          <pc:sldMk cId="1068628121" sldId="293"/>
        </pc:sldMkLst>
        <pc:spChg chg="del">
          <ac:chgData name="타야라히랄" userId="4cbd64cf-559c-4aef-b363-525ec37fb7ad" providerId="ADAL" clId="{710939E2-8772-4579-9DB7-F897211BAE81}" dt="2023-03-03T01:32:14.740" v="239" actId="22"/>
          <ac:spMkLst>
            <pc:docMk/>
            <pc:sldMk cId="1068628121" sldId="293"/>
            <ac:spMk id="3" creationId="{EF7E8C29-379F-1BCC-4639-13F730EE0B7C}"/>
          </ac:spMkLst>
        </pc:spChg>
        <pc:picChg chg="add mod ord">
          <ac:chgData name="타야라히랄" userId="4cbd64cf-559c-4aef-b363-525ec37fb7ad" providerId="ADAL" clId="{710939E2-8772-4579-9DB7-F897211BAE81}" dt="2023-03-03T01:32:14.740" v="239" actId="22"/>
          <ac:picMkLst>
            <pc:docMk/>
            <pc:sldMk cId="1068628121" sldId="293"/>
            <ac:picMk id="5" creationId="{A4FB9799-26D8-DCB3-B2F8-40C3FE49B74B}"/>
          </ac:picMkLst>
        </pc:picChg>
      </pc:sldChg>
      <pc:sldChg chg="modSp new mod">
        <pc:chgData name="타야라히랄" userId="4cbd64cf-559c-4aef-b363-525ec37fb7ad" providerId="ADAL" clId="{710939E2-8772-4579-9DB7-F897211BAE81}" dt="2023-03-03T01:32:51.650" v="245"/>
        <pc:sldMkLst>
          <pc:docMk/>
          <pc:sldMk cId="969684683" sldId="294"/>
        </pc:sldMkLst>
        <pc:spChg chg="mod">
          <ac:chgData name="타야라히랄" userId="4cbd64cf-559c-4aef-b363-525ec37fb7ad" providerId="ADAL" clId="{710939E2-8772-4579-9DB7-F897211BAE81}" dt="2023-03-03T01:32:45.617" v="244" actId="20577"/>
          <ac:spMkLst>
            <pc:docMk/>
            <pc:sldMk cId="969684683" sldId="294"/>
            <ac:spMk id="2" creationId="{8A5FAFD1-953F-680D-A8A4-89C18E68806F}"/>
          </ac:spMkLst>
        </pc:spChg>
        <pc:spChg chg="mod">
          <ac:chgData name="타야라히랄" userId="4cbd64cf-559c-4aef-b363-525ec37fb7ad" providerId="ADAL" clId="{710939E2-8772-4579-9DB7-F897211BAE81}" dt="2023-03-03T01:32:51.650" v="245"/>
          <ac:spMkLst>
            <pc:docMk/>
            <pc:sldMk cId="969684683" sldId="294"/>
            <ac:spMk id="3" creationId="{59AC1D00-B647-75DB-2234-0AB61804D0BB}"/>
          </ac:spMkLst>
        </pc:spChg>
      </pc:sldChg>
      <pc:sldChg chg="addSp delSp modSp new mod">
        <pc:chgData name="타야라히랄" userId="4cbd64cf-559c-4aef-b363-525ec37fb7ad" providerId="ADAL" clId="{710939E2-8772-4579-9DB7-F897211BAE81}" dt="2023-03-03T01:34:37.669" v="257" actId="22"/>
        <pc:sldMkLst>
          <pc:docMk/>
          <pc:sldMk cId="3223589529" sldId="295"/>
        </pc:sldMkLst>
        <pc:spChg chg="mod">
          <ac:chgData name="타야라히랄" userId="4cbd64cf-559c-4aef-b363-525ec37fb7ad" providerId="ADAL" clId="{710939E2-8772-4579-9DB7-F897211BAE81}" dt="2023-03-03T01:33:26.285" v="256" actId="20577"/>
          <ac:spMkLst>
            <pc:docMk/>
            <pc:sldMk cId="3223589529" sldId="295"/>
            <ac:spMk id="2" creationId="{065CE325-390B-F33B-A6CD-121441BEE310}"/>
          </ac:spMkLst>
        </pc:spChg>
        <pc:spChg chg="del">
          <ac:chgData name="타야라히랄" userId="4cbd64cf-559c-4aef-b363-525ec37fb7ad" providerId="ADAL" clId="{710939E2-8772-4579-9DB7-F897211BAE81}" dt="2023-03-03T01:34:37.669" v="257" actId="22"/>
          <ac:spMkLst>
            <pc:docMk/>
            <pc:sldMk cId="3223589529" sldId="295"/>
            <ac:spMk id="3" creationId="{408A8EDE-1908-4D40-BFAF-018BF2BF0FBB}"/>
          </ac:spMkLst>
        </pc:spChg>
        <pc:picChg chg="add mod ord">
          <ac:chgData name="타야라히랄" userId="4cbd64cf-559c-4aef-b363-525ec37fb7ad" providerId="ADAL" clId="{710939E2-8772-4579-9DB7-F897211BAE81}" dt="2023-03-03T01:34:37.669" v="257" actId="22"/>
          <ac:picMkLst>
            <pc:docMk/>
            <pc:sldMk cId="3223589529" sldId="295"/>
            <ac:picMk id="5" creationId="{2BAD0885-B67B-AB28-F671-5E848EC76044}"/>
          </ac:picMkLst>
        </pc:picChg>
      </pc:sldChg>
      <pc:sldChg chg="addSp delSp modSp new mod">
        <pc:chgData name="타야라히랄" userId="4cbd64cf-559c-4aef-b363-525ec37fb7ad" providerId="ADAL" clId="{710939E2-8772-4579-9DB7-F897211BAE81}" dt="2023-03-03T01:34:48.066" v="258" actId="22"/>
        <pc:sldMkLst>
          <pc:docMk/>
          <pc:sldMk cId="2023960645" sldId="296"/>
        </pc:sldMkLst>
        <pc:spChg chg="del">
          <ac:chgData name="타야라히랄" userId="4cbd64cf-559c-4aef-b363-525ec37fb7ad" providerId="ADAL" clId="{710939E2-8772-4579-9DB7-F897211BAE81}" dt="2023-03-03T01:34:48.066" v="258" actId="22"/>
          <ac:spMkLst>
            <pc:docMk/>
            <pc:sldMk cId="2023960645" sldId="296"/>
            <ac:spMk id="3" creationId="{DBC087F9-4116-3CBF-14F6-71889F14A5A8}"/>
          </ac:spMkLst>
        </pc:spChg>
        <pc:picChg chg="add mod ord">
          <ac:chgData name="타야라히랄" userId="4cbd64cf-559c-4aef-b363-525ec37fb7ad" providerId="ADAL" clId="{710939E2-8772-4579-9DB7-F897211BAE81}" dt="2023-03-03T01:34:48.066" v="258" actId="22"/>
          <ac:picMkLst>
            <pc:docMk/>
            <pc:sldMk cId="2023960645" sldId="296"/>
            <ac:picMk id="5" creationId="{E5480B28-900B-3AE6-E3F6-000E4804B7E6}"/>
          </ac:picMkLst>
        </pc:picChg>
      </pc:sldChg>
      <pc:sldChg chg="addSp delSp modSp new mod">
        <pc:chgData name="타야라히랄" userId="4cbd64cf-559c-4aef-b363-525ec37fb7ad" providerId="ADAL" clId="{710939E2-8772-4579-9DB7-F897211BAE81}" dt="2023-03-03T01:35:00.408" v="259" actId="22"/>
        <pc:sldMkLst>
          <pc:docMk/>
          <pc:sldMk cId="2440520929" sldId="297"/>
        </pc:sldMkLst>
        <pc:spChg chg="del">
          <ac:chgData name="타야라히랄" userId="4cbd64cf-559c-4aef-b363-525ec37fb7ad" providerId="ADAL" clId="{710939E2-8772-4579-9DB7-F897211BAE81}" dt="2023-03-03T01:35:00.408" v="259" actId="22"/>
          <ac:spMkLst>
            <pc:docMk/>
            <pc:sldMk cId="2440520929" sldId="297"/>
            <ac:spMk id="3" creationId="{C4756494-8976-3195-5ECF-528E3CA19F1A}"/>
          </ac:spMkLst>
        </pc:spChg>
        <pc:picChg chg="add mod ord">
          <ac:chgData name="타야라히랄" userId="4cbd64cf-559c-4aef-b363-525ec37fb7ad" providerId="ADAL" clId="{710939E2-8772-4579-9DB7-F897211BAE81}" dt="2023-03-03T01:35:00.408" v="259" actId="22"/>
          <ac:picMkLst>
            <pc:docMk/>
            <pc:sldMk cId="2440520929" sldId="297"/>
            <ac:picMk id="5" creationId="{EE45F9E7-793B-2491-297B-F49207FB50A9}"/>
          </ac:picMkLst>
        </pc:picChg>
      </pc:sldChg>
      <pc:sldChg chg="new">
        <pc:chgData name="타야라히랄" userId="4cbd64cf-559c-4aef-b363-525ec37fb7ad" providerId="ADAL" clId="{710939E2-8772-4579-9DB7-F897211BAE81}" dt="2023-03-03T01:33:21.321" v="248" actId="680"/>
        <pc:sldMkLst>
          <pc:docMk/>
          <pc:sldMk cId="1031112521" sldId="298"/>
        </pc:sldMkLst>
      </pc:sldChg>
      <pc:sldChg chg="new">
        <pc:chgData name="타야라히랄" userId="4cbd64cf-559c-4aef-b363-525ec37fb7ad" providerId="ADAL" clId="{710939E2-8772-4579-9DB7-F897211BAE81}" dt="2023-03-03T01:33:21.519" v="249" actId="680"/>
        <pc:sldMkLst>
          <pc:docMk/>
          <pc:sldMk cId="3324948078" sldId="299"/>
        </pc:sldMkLst>
      </pc:sldChg>
      <pc:sldChg chg="new">
        <pc:chgData name="타야라히랄" userId="4cbd64cf-559c-4aef-b363-525ec37fb7ad" providerId="ADAL" clId="{710939E2-8772-4579-9DB7-F897211BAE81}" dt="2023-03-03T01:33:21.834" v="250" actId="680"/>
        <pc:sldMkLst>
          <pc:docMk/>
          <pc:sldMk cId="3412957250" sldId="300"/>
        </pc:sldMkLst>
      </pc:sldChg>
      <pc:sldChg chg="new">
        <pc:chgData name="타야라히랄" userId="4cbd64cf-559c-4aef-b363-525ec37fb7ad" providerId="ADAL" clId="{710939E2-8772-4579-9DB7-F897211BAE81}" dt="2023-03-03T01:33:22.099" v="251" actId="680"/>
        <pc:sldMkLst>
          <pc:docMk/>
          <pc:sldMk cId="603430250" sldId="301"/>
        </pc:sldMkLst>
      </pc:sldChg>
      <pc:sldChg chg="modSp new mod">
        <pc:chgData name="타야라히랄" userId="4cbd64cf-559c-4aef-b363-525ec37fb7ad" providerId="ADAL" clId="{710939E2-8772-4579-9DB7-F897211BAE81}" dt="2023-03-03T01:36:17.472" v="278" actId="20577"/>
        <pc:sldMkLst>
          <pc:docMk/>
          <pc:sldMk cId="432755432" sldId="302"/>
        </pc:sldMkLst>
        <pc:spChg chg="mod">
          <ac:chgData name="타야라히랄" userId="4cbd64cf-559c-4aef-b363-525ec37fb7ad" providerId="ADAL" clId="{710939E2-8772-4579-9DB7-F897211BAE81}" dt="2023-03-03T01:36:17.472" v="278" actId="20577"/>
          <ac:spMkLst>
            <pc:docMk/>
            <pc:sldMk cId="432755432" sldId="302"/>
            <ac:spMk id="3" creationId="{0B252465-1B32-D832-5E8F-41DA74A51E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1B918E-E222-4B76-9493-2B4AAD7DB2DB}" type="datetimeFigureOut">
              <a:rPr lang="en-US" smtClean="0"/>
              <a:t>4/5/2023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167618-0EE5-4E4D-AA4F-7A0C5BFB9563}" type="slidenum">
              <a:rPr lang="en-US" smtClean="0"/>
              <a:t>‹#›</a:t>
            </a:fld>
            <a:endParaRPr lang="en-US"/>
          </a:p>
        </p:txBody>
      </p:sp>
    </p:spTree>
    <p:extLst>
      <p:ext uri="{BB962C8B-B14F-4D97-AF65-F5344CB8AC3E}">
        <p14:creationId xmlns:p14="http://schemas.microsoft.com/office/powerpoint/2010/main" val="422610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slides are credited to </a:t>
            </a:r>
            <a:r>
              <a:rPr lang="en-US" b="1" dirty="0"/>
              <a:t>Andreas C. Müller </a:t>
            </a:r>
          </a:p>
        </p:txBody>
      </p:sp>
      <p:sp>
        <p:nvSpPr>
          <p:cNvPr id="4" name="Slide Number Placeholder 3"/>
          <p:cNvSpPr>
            <a:spLocks noGrp="1"/>
          </p:cNvSpPr>
          <p:nvPr>
            <p:ph type="sldNum" sz="quarter" idx="5"/>
          </p:nvPr>
        </p:nvSpPr>
        <p:spPr/>
        <p:txBody>
          <a:bodyPr/>
          <a:lstStyle/>
          <a:p>
            <a:fld id="{1F167618-0EE5-4E4D-AA4F-7A0C5BFB9563}" type="slidenum">
              <a:rPr lang="en-US" smtClean="0"/>
              <a:t>2</a:t>
            </a:fld>
            <a:endParaRPr lang="en-US"/>
          </a:p>
        </p:txBody>
      </p:sp>
    </p:spTree>
    <p:extLst>
      <p:ext uri="{BB962C8B-B14F-4D97-AF65-F5344CB8AC3E}">
        <p14:creationId xmlns:p14="http://schemas.microsoft.com/office/powerpoint/2010/main" val="150034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Most of the tree growing algorithms</a:t>
            </a:r>
          </a:p>
          <a:p>
            <a:r>
              <a:rPr lang="en-US" altLang="ko-KR" dirty="0"/>
              <a:t>  are greedy. There are two ways to restrict the growth of</a:t>
            </a:r>
          </a:p>
          <a:p>
            <a:r>
              <a:rPr lang="en-US" altLang="ko-KR" dirty="0"/>
              <a:t>  the tree after you train them. There are pre-pruning and</a:t>
            </a:r>
          </a:p>
          <a:p>
            <a:r>
              <a:rPr lang="en-US" altLang="ko-KR" dirty="0"/>
              <a:t>  post-pruning.</a:t>
            </a:r>
          </a:p>
          <a:p>
            <a:endParaRPr lang="en-US" altLang="ko-KR" dirty="0"/>
          </a:p>
          <a:p>
            <a:r>
              <a:rPr lang="en-US" altLang="ko-KR" dirty="0"/>
              <a:t>In pre-pruning, you restrict while you're growing. In</a:t>
            </a:r>
          </a:p>
          <a:p>
            <a:r>
              <a:rPr lang="en-US" altLang="ko-KR" dirty="0"/>
              <a:t>post-pruning, you build the whole tree (greedily) and then</a:t>
            </a:r>
          </a:p>
          <a:p>
            <a:r>
              <a:rPr lang="en-US" altLang="ko-KR" dirty="0"/>
              <a:t>you possibly merge notes. So you possibly undo sort of bad</a:t>
            </a:r>
          </a:p>
          <a:p>
            <a:r>
              <a:rPr lang="en-US" altLang="ko-KR" dirty="0"/>
              <a:t>decisions that you made, but you don't restructure the tree.</a:t>
            </a:r>
          </a:p>
          <a:p>
            <a:endParaRPr lang="en-US" altLang="ko-KR" dirty="0"/>
          </a:p>
          <a:p>
            <a:r>
              <a:rPr lang="en-US" altLang="ko-KR" dirty="0"/>
              <a:t>In scikit-learn right now, there's only pre-pruning. The</a:t>
            </a:r>
          </a:p>
          <a:p>
            <a:r>
              <a:rPr lang="en-US" altLang="ko-KR" dirty="0"/>
              <a:t>most commonly used criteria are the maximum depth of the</a:t>
            </a:r>
          </a:p>
          <a:p>
            <a:r>
              <a:rPr lang="en-US" altLang="ko-KR" dirty="0"/>
              <a:t>tree, the maximum number of leaf nodes, the minimum samples</a:t>
            </a:r>
          </a:p>
          <a:p>
            <a:r>
              <a:rPr lang="en-US" altLang="ko-KR" dirty="0"/>
              <a:t>in a node split and minimum decrease impurity.</a:t>
            </a:r>
            <a:endParaRPr lang="ko-KR" alt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23</a:t>
            </a:fld>
            <a:endParaRPr lang="en-US"/>
          </a:p>
        </p:txBody>
      </p:sp>
    </p:spTree>
    <p:extLst>
      <p:ext uri="{BB962C8B-B14F-4D97-AF65-F5344CB8AC3E}">
        <p14:creationId xmlns:p14="http://schemas.microsoft.com/office/powerpoint/2010/main" val="130371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28</a:t>
            </a:fld>
            <a:endParaRPr lang="en-US"/>
          </a:p>
        </p:txBody>
      </p:sp>
    </p:spTree>
    <p:extLst>
      <p:ext uri="{BB962C8B-B14F-4D97-AF65-F5344CB8AC3E}">
        <p14:creationId xmlns:p14="http://schemas.microsoft.com/office/powerpoint/2010/main" val="270949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30</a:t>
            </a:fld>
            <a:endParaRPr lang="en-US"/>
          </a:p>
        </p:txBody>
      </p:sp>
    </p:spTree>
    <p:extLst>
      <p:ext uri="{BB962C8B-B14F-4D97-AF65-F5344CB8AC3E}">
        <p14:creationId xmlns:p14="http://schemas.microsoft.com/office/powerpoint/2010/main" val="321605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31</a:t>
            </a:fld>
            <a:endParaRPr lang="en-US"/>
          </a:p>
        </p:txBody>
      </p:sp>
    </p:spTree>
    <p:extLst>
      <p:ext uri="{BB962C8B-B14F-4D97-AF65-F5344CB8AC3E}">
        <p14:creationId xmlns:p14="http://schemas.microsoft.com/office/powerpoint/2010/main" val="328308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32</a:t>
            </a:fld>
            <a:endParaRPr lang="en-US"/>
          </a:p>
        </p:txBody>
      </p:sp>
    </p:spTree>
    <p:extLst>
      <p:ext uri="{BB962C8B-B14F-4D97-AF65-F5344CB8AC3E}">
        <p14:creationId xmlns:p14="http://schemas.microsoft.com/office/powerpoint/2010/main" val="1237154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167618-0EE5-4E4D-AA4F-7A0C5BFB9563}" type="slidenum">
              <a:rPr lang="en-US" smtClean="0"/>
              <a:t>36</a:t>
            </a:fld>
            <a:endParaRPr lang="en-US"/>
          </a:p>
        </p:txBody>
      </p:sp>
    </p:spTree>
    <p:extLst>
      <p:ext uri="{BB962C8B-B14F-4D97-AF65-F5344CB8AC3E}">
        <p14:creationId xmlns:p14="http://schemas.microsoft.com/office/powerpoint/2010/main" val="259938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21EC-6EFD-7D79-BB04-96E5032A4C5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2362DB-A0F9-6840-D99D-99329CB9731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6EAE2F9-630D-7E0D-5676-C8DB22AE06B7}"/>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7DEF1C93-BC8E-4F2D-B985-650842478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6F2FD-5B7C-3509-8995-FD3EA5B5593E}"/>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3751162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0AD-2859-7E21-0B21-75625A48BB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74BCD4-4886-B045-1ADE-191298D73F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91E91-BF12-6EE7-235B-A1CF9F2F3421}"/>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68A3541E-262D-1120-4488-C030C82C9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9CEF-04A5-FC38-28D9-4F86A00762D2}"/>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64608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486C65-186F-5F07-66C8-8678073183C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C11F41-E104-9E9A-939E-179CECBDDAA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879CE-1195-4C1C-585C-AA87715AE589}"/>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83552E71-77A9-3CBC-6828-986F7CF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725E4-31E0-E480-7C7A-F25BE00D44D8}"/>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56238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31B06-4162-8D1D-9651-EF5C390EF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E90B5-31D7-261D-4E3A-608E2CFC8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7FF78-E86F-7902-FF38-33F324886E32}"/>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12B62F75-A62C-EE5A-50D4-2A30E6359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BD948-6A5F-A8FE-845D-4FF9F4B16A26}"/>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15580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E7B64-B98A-B591-8641-9B38AF7A646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F1EF5C3-315B-231E-81B2-2B9154B58BC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8404C-AA25-DC3A-B367-15397B5A281D}"/>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C6863971-DB03-1FFB-FC83-A4F9BABE7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21A51-2490-70D2-C502-3708697478C2}"/>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5632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A321-1429-6917-D6D8-A310ABCA90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4A0E15-1B89-8484-8C13-2BE387386BE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21EC5-A47C-41E0-9A7A-97171F17EFA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65A11B-FF1C-2A66-D573-EB94F98998AA}"/>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6" name="Footer Placeholder 5">
            <a:extLst>
              <a:ext uri="{FF2B5EF4-FFF2-40B4-BE49-F238E27FC236}">
                <a16:creationId xmlns:a16="http://schemas.microsoft.com/office/drawing/2014/main" id="{66A0BE21-1483-EF35-A7BC-FC2FD01B4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0C2E7-DF54-197A-6266-212D083A8BA9}"/>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586756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A929B-84AD-5A1F-5C69-CFCA3C06B71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E0E5CC-5D14-C108-5414-20524203D28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503CC63-9CBA-6066-7A91-04B5783B322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BBEDB3-FBC1-6035-3C58-E24C0FCCFFE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52777-563B-7190-E48A-AEF6733747D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10726D-B8F6-877E-58CE-14B56F5AA8E1}"/>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8" name="Footer Placeholder 7">
            <a:extLst>
              <a:ext uri="{FF2B5EF4-FFF2-40B4-BE49-F238E27FC236}">
                <a16:creationId xmlns:a16="http://schemas.microsoft.com/office/drawing/2014/main" id="{01E089C4-00C6-9F51-01FA-D9ED4766F1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FBB5E8-3CEE-612E-4086-571F45715984}"/>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20941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2888-AA47-1359-371F-777056C590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014CC5-216B-A4DC-A563-3DF14DE3436E}"/>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4" name="Footer Placeholder 3">
            <a:extLst>
              <a:ext uri="{FF2B5EF4-FFF2-40B4-BE49-F238E27FC236}">
                <a16:creationId xmlns:a16="http://schemas.microsoft.com/office/drawing/2014/main" id="{110CC284-7BD9-B42A-A391-752E9AAFC3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D09D9F-A445-2090-05B3-8EFEECD7EF8B}"/>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24177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DE25F-F06D-C79E-EA16-05AF52790A89}"/>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3" name="Footer Placeholder 2">
            <a:extLst>
              <a:ext uri="{FF2B5EF4-FFF2-40B4-BE49-F238E27FC236}">
                <a16:creationId xmlns:a16="http://schemas.microsoft.com/office/drawing/2014/main" id="{CAB2A69A-CE36-43E1-1B57-7491A669DA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ABAE8-CAD6-7781-0136-6A3B965E09FE}"/>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351574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4EF9B-E5EB-ADDC-BBC6-72F04C12DA2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726AB96-8FF2-2B09-889B-A4EF25EFD16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58055C-09CD-8B9C-89E4-575B447413D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C219FC4-2E6B-8765-D2B8-7B4CEF35B464}"/>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6" name="Footer Placeholder 5">
            <a:extLst>
              <a:ext uri="{FF2B5EF4-FFF2-40B4-BE49-F238E27FC236}">
                <a16:creationId xmlns:a16="http://schemas.microsoft.com/office/drawing/2014/main" id="{11F7F13F-522E-E0D0-5FB3-D188BE679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1E722B-CE76-472F-29E2-E0655557C197}"/>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88354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2D5E-9215-0577-96FB-D034DCEC9B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D6A9B71-7977-C44A-BA9F-1385D845485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A982CDF-D5BC-EB7A-A351-05130B96322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4429214-09CA-180F-3D80-41D2C4260D8F}"/>
              </a:ext>
            </a:extLst>
          </p:cNvPr>
          <p:cNvSpPr>
            <a:spLocks noGrp="1"/>
          </p:cNvSpPr>
          <p:nvPr>
            <p:ph type="dt" sz="half" idx="10"/>
          </p:nvPr>
        </p:nvSpPr>
        <p:spPr/>
        <p:txBody>
          <a:bodyPr/>
          <a:lstStyle/>
          <a:p>
            <a:fld id="{A637F877-3AAB-464C-9CBD-247AE6212CD8}" type="datetimeFigureOut">
              <a:rPr lang="en-US" smtClean="0"/>
              <a:t>4/5/2023</a:t>
            </a:fld>
            <a:endParaRPr lang="en-US"/>
          </a:p>
        </p:txBody>
      </p:sp>
      <p:sp>
        <p:nvSpPr>
          <p:cNvPr id="6" name="Footer Placeholder 5">
            <a:extLst>
              <a:ext uri="{FF2B5EF4-FFF2-40B4-BE49-F238E27FC236}">
                <a16:creationId xmlns:a16="http://schemas.microsoft.com/office/drawing/2014/main" id="{DABB0470-D6FF-DD0B-415A-6833261F6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81949-DDBA-D523-E303-D842DBB84984}"/>
              </a:ext>
            </a:extLst>
          </p:cNvPr>
          <p:cNvSpPr>
            <a:spLocks noGrp="1"/>
          </p:cNvSpPr>
          <p:nvPr>
            <p:ph type="sldNum" sz="quarter" idx="12"/>
          </p:nvPr>
        </p:nvSpPr>
        <p:spPr/>
        <p:txBody>
          <a:bodyPr/>
          <a:lstStyle/>
          <a:p>
            <a:fld id="{0CC6FD37-B1E2-4A05-AA29-73A43F57351B}" type="slidenum">
              <a:rPr lang="en-US" smtClean="0"/>
              <a:t>‹#›</a:t>
            </a:fld>
            <a:endParaRPr lang="en-US"/>
          </a:p>
        </p:txBody>
      </p:sp>
    </p:spTree>
    <p:extLst>
      <p:ext uri="{BB962C8B-B14F-4D97-AF65-F5344CB8AC3E}">
        <p14:creationId xmlns:p14="http://schemas.microsoft.com/office/powerpoint/2010/main" val="2652673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39274-8E96-77F6-2802-BFDAA1C602B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5CDD62-5B64-B06B-8C77-593592F05B9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62A87-8608-15BA-E2BC-3139E1578A0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637F877-3AAB-464C-9CBD-247AE6212CD8}" type="datetimeFigureOut">
              <a:rPr lang="en-US" smtClean="0"/>
              <a:t>4/5/2023</a:t>
            </a:fld>
            <a:endParaRPr lang="en-US"/>
          </a:p>
        </p:txBody>
      </p:sp>
      <p:sp>
        <p:nvSpPr>
          <p:cNvPr id="5" name="Footer Placeholder 4">
            <a:extLst>
              <a:ext uri="{FF2B5EF4-FFF2-40B4-BE49-F238E27FC236}">
                <a16:creationId xmlns:a16="http://schemas.microsoft.com/office/drawing/2014/main" id="{5497FF54-01A2-4BB3-32B0-E30201FB30C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4B2E04-9E04-DD0C-FFE3-D7070C85306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C6FD37-B1E2-4A05-AA29-73A43F57351B}" type="slidenum">
              <a:rPr lang="en-US" smtClean="0"/>
              <a:t>‹#›</a:t>
            </a:fld>
            <a:endParaRPr lang="en-US"/>
          </a:p>
        </p:txBody>
      </p:sp>
    </p:spTree>
    <p:extLst>
      <p:ext uri="{BB962C8B-B14F-4D97-AF65-F5344CB8AC3E}">
        <p14:creationId xmlns:p14="http://schemas.microsoft.com/office/powerpoint/2010/main" val="188770518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6E200A30-7653-E15F-B837-39BC71862BF8}"/>
              </a:ext>
            </a:extLst>
          </p:cNvPr>
          <p:cNvPicPr>
            <a:picLocks noChangeAspect="1"/>
          </p:cNvPicPr>
          <p:nvPr/>
        </p:nvPicPr>
        <p:blipFill rotWithShape="1">
          <a:blip r:embed="rId2"/>
          <a:srcRect l="4457" r="2544" b="2"/>
          <a:stretch/>
        </p:blipFill>
        <p:spPr>
          <a:xfrm>
            <a:off x="20" y="10"/>
            <a:ext cx="9143980" cy="6857990"/>
          </a:xfrm>
          <a:prstGeom prst="rect">
            <a:avLst/>
          </a:prstGeom>
        </p:spPr>
      </p:pic>
      <p:sp>
        <p:nvSpPr>
          <p:cNvPr id="46"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2906" y="5317240"/>
            <a:ext cx="8408194" cy="744836"/>
          </a:xfrm>
        </p:spPr>
        <p:txBody>
          <a:bodyPr vert="horz" lIns="91440" tIns="45720" rIns="91440" bIns="45720" rtlCol="0" anchor="ctr">
            <a:normAutofit/>
          </a:bodyPr>
          <a:lstStyle/>
          <a:p>
            <a:pPr defTabSz="914400"/>
            <a:r>
              <a:rPr lang="en-US" sz="2200" dirty="0">
                <a:solidFill>
                  <a:schemeClr val="tx1">
                    <a:lumMod val="85000"/>
                    <a:lumOff val="15000"/>
                  </a:schemeClr>
                </a:solidFill>
              </a:rPr>
              <a:t>Artificial Intelligence</a:t>
            </a:r>
            <a:br>
              <a:rPr lang="en-US" sz="2200" dirty="0">
                <a:solidFill>
                  <a:schemeClr val="tx1">
                    <a:lumMod val="85000"/>
                    <a:lumOff val="15000"/>
                  </a:schemeClr>
                </a:solidFill>
              </a:rPr>
            </a:br>
            <a:r>
              <a:rPr lang="en-US" sz="2200" dirty="0">
                <a:solidFill>
                  <a:schemeClr val="tx1">
                    <a:lumMod val="85000"/>
                    <a:lumOff val="15000"/>
                  </a:schemeClr>
                </a:solidFill>
              </a:rPr>
              <a:t>Lecture 6</a:t>
            </a:r>
          </a:p>
        </p:txBody>
      </p:sp>
      <p:cxnSp>
        <p:nvCxnSpPr>
          <p:cNvPr id="47"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27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DA2F7A-54A1-4B7D-9709-1A174DA40B65}"/>
              </a:ext>
            </a:extLst>
          </p:cNvPr>
          <p:cNvSpPr/>
          <p:nvPr/>
        </p:nvSpPr>
        <p:spPr>
          <a:xfrm>
            <a:off x="4370202" y="1713318"/>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Blocked arteries</a:t>
            </a:r>
          </a:p>
        </p:txBody>
      </p:sp>
      <p:sp>
        <p:nvSpPr>
          <p:cNvPr id="5" name="Rectangle 4">
            <a:extLst>
              <a:ext uri="{FF2B5EF4-FFF2-40B4-BE49-F238E27FC236}">
                <a16:creationId xmlns:a16="http://schemas.microsoft.com/office/drawing/2014/main" id="{25051D41-200C-41A5-ADAE-F3C0233117C7}"/>
              </a:ext>
            </a:extLst>
          </p:cNvPr>
          <p:cNvSpPr/>
          <p:nvPr/>
        </p:nvSpPr>
        <p:spPr>
          <a:xfrm>
            <a:off x="3273710" y="3166111"/>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Yes:92</a:t>
            </a:r>
          </a:p>
          <a:p>
            <a:pPr algn="ctr"/>
            <a:r>
              <a:rPr lang="en-US" sz="1350" dirty="0"/>
              <a:t>No:31</a:t>
            </a:r>
          </a:p>
        </p:txBody>
      </p:sp>
      <p:sp>
        <p:nvSpPr>
          <p:cNvPr id="6" name="Rectangle 5">
            <a:extLst>
              <a:ext uri="{FF2B5EF4-FFF2-40B4-BE49-F238E27FC236}">
                <a16:creationId xmlns:a16="http://schemas.microsoft.com/office/drawing/2014/main" id="{529DF40B-5EA5-426C-B87D-ADBC9CF7F307}"/>
              </a:ext>
            </a:extLst>
          </p:cNvPr>
          <p:cNvSpPr/>
          <p:nvPr/>
        </p:nvSpPr>
        <p:spPr>
          <a:xfrm>
            <a:off x="5633808" y="3126302"/>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45</a:t>
            </a:r>
          </a:p>
          <a:p>
            <a:pPr algn="ctr"/>
            <a:r>
              <a:rPr lang="en-US" sz="1350" dirty="0"/>
              <a:t>No: 129</a:t>
            </a:r>
          </a:p>
        </p:txBody>
      </p:sp>
      <p:cxnSp>
        <p:nvCxnSpPr>
          <p:cNvPr id="7" name="Straight Arrow Connector 6">
            <a:extLst>
              <a:ext uri="{FF2B5EF4-FFF2-40B4-BE49-F238E27FC236}">
                <a16:creationId xmlns:a16="http://schemas.microsoft.com/office/drawing/2014/main" id="{2E5C8F50-6484-4C95-BBAD-489C7A3713BA}"/>
              </a:ext>
            </a:extLst>
          </p:cNvPr>
          <p:cNvCxnSpPr>
            <a:stCxn id="4" idx="2"/>
            <a:endCxn id="5" idx="0"/>
          </p:cNvCxnSpPr>
          <p:nvPr/>
        </p:nvCxnSpPr>
        <p:spPr>
          <a:xfrm flipH="1">
            <a:off x="4035185" y="2318713"/>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14FEC1E-E1C0-4C62-98A6-470C8566D71E}"/>
              </a:ext>
            </a:extLst>
          </p:cNvPr>
          <p:cNvCxnSpPr>
            <a:stCxn id="4" idx="2"/>
            <a:endCxn id="6" idx="0"/>
          </p:cNvCxnSpPr>
          <p:nvPr/>
        </p:nvCxnSpPr>
        <p:spPr>
          <a:xfrm>
            <a:off x="5131676" y="2318714"/>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AD00CC-36B0-4BD7-B71C-BCB9196DDCE1}"/>
              </a:ext>
            </a:extLst>
          </p:cNvPr>
          <p:cNvSpPr txBox="1"/>
          <p:nvPr/>
        </p:nvSpPr>
        <p:spPr>
          <a:xfrm>
            <a:off x="4075971" y="2600956"/>
            <a:ext cx="497765" cy="300082"/>
          </a:xfrm>
          <a:prstGeom prst="rect">
            <a:avLst/>
          </a:prstGeom>
          <a:noFill/>
        </p:spPr>
        <p:txBody>
          <a:bodyPr wrap="none" rtlCol="0">
            <a:spAutoFit/>
          </a:bodyPr>
          <a:lstStyle/>
          <a:p>
            <a:r>
              <a:rPr lang="en-US" sz="1350" dirty="0"/>
              <a:t>True</a:t>
            </a:r>
          </a:p>
        </p:txBody>
      </p:sp>
      <p:sp>
        <p:nvSpPr>
          <p:cNvPr id="10" name="TextBox 9">
            <a:extLst>
              <a:ext uri="{FF2B5EF4-FFF2-40B4-BE49-F238E27FC236}">
                <a16:creationId xmlns:a16="http://schemas.microsoft.com/office/drawing/2014/main" id="{B5D3BECD-08FE-4B24-B04E-80C32D59A281}"/>
              </a:ext>
            </a:extLst>
          </p:cNvPr>
          <p:cNvSpPr txBox="1"/>
          <p:nvPr/>
        </p:nvSpPr>
        <p:spPr>
          <a:xfrm>
            <a:off x="5813078" y="2600956"/>
            <a:ext cx="537455" cy="300082"/>
          </a:xfrm>
          <a:prstGeom prst="rect">
            <a:avLst/>
          </a:prstGeom>
          <a:noFill/>
        </p:spPr>
        <p:txBody>
          <a:bodyPr wrap="none" rtlCol="0">
            <a:spAutoFit/>
          </a:bodyPr>
          <a:lstStyle/>
          <a:p>
            <a:r>
              <a:rPr lang="en-US" sz="1350" dirty="0"/>
              <a:t>False</a:t>
            </a:r>
          </a:p>
        </p:txBody>
      </p:sp>
      <p:sp>
        <p:nvSpPr>
          <p:cNvPr id="11" name="TextBox 10">
            <a:extLst>
              <a:ext uri="{FF2B5EF4-FFF2-40B4-BE49-F238E27FC236}">
                <a16:creationId xmlns:a16="http://schemas.microsoft.com/office/drawing/2014/main" id="{E238B0C4-CE85-450C-82E0-74B0C05A2495}"/>
              </a:ext>
            </a:extLst>
          </p:cNvPr>
          <p:cNvSpPr txBox="1"/>
          <p:nvPr/>
        </p:nvSpPr>
        <p:spPr>
          <a:xfrm>
            <a:off x="741033" y="5064103"/>
            <a:ext cx="2601225" cy="300082"/>
          </a:xfrm>
          <a:prstGeom prst="rect">
            <a:avLst/>
          </a:prstGeom>
          <a:noFill/>
        </p:spPr>
        <p:txBody>
          <a:bodyPr wrap="none" rtlCol="0">
            <a:spAutoFit/>
          </a:bodyPr>
          <a:lstStyle/>
          <a:p>
            <a:r>
              <a:rPr lang="en-US" sz="1350" dirty="0"/>
              <a:t>The goal is selecting the root node</a:t>
            </a:r>
          </a:p>
        </p:txBody>
      </p:sp>
      <p:sp>
        <p:nvSpPr>
          <p:cNvPr id="2" name="TextBox 1">
            <a:extLst>
              <a:ext uri="{FF2B5EF4-FFF2-40B4-BE49-F238E27FC236}">
                <a16:creationId xmlns:a16="http://schemas.microsoft.com/office/drawing/2014/main" id="{00A913D0-AB18-0D22-CF59-75FC75A85BDF}"/>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4269241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E0237D-808F-4ABC-96DA-0842C57E5D97}"/>
              </a:ext>
            </a:extLst>
          </p:cNvPr>
          <p:cNvPicPr>
            <a:picLocks noChangeAspect="1"/>
          </p:cNvPicPr>
          <p:nvPr/>
        </p:nvPicPr>
        <p:blipFill>
          <a:blip r:embed="rId2"/>
          <a:stretch>
            <a:fillRect/>
          </a:stretch>
        </p:blipFill>
        <p:spPr>
          <a:xfrm>
            <a:off x="3640017" y="1080108"/>
            <a:ext cx="2567481" cy="1436100"/>
          </a:xfrm>
          <a:prstGeom prst="rect">
            <a:avLst/>
          </a:prstGeom>
        </p:spPr>
      </p:pic>
      <p:pic>
        <p:nvPicPr>
          <p:cNvPr id="12" name="Picture 11">
            <a:extLst>
              <a:ext uri="{FF2B5EF4-FFF2-40B4-BE49-F238E27FC236}">
                <a16:creationId xmlns:a16="http://schemas.microsoft.com/office/drawing/2014/main" id="{064936E1-C97C-4A15-98D2-299407F30AD3}"/>
              </a:ext>
            </a:extLst>
          </p:cNvPr>
          <p:cNvPicPr>
            <a:picLocks noChangeAspect="1"/>
          </p:cNvPicPr>
          <p:nvPr/>
        </p:nvPicPr>
        <p:blipFill>
          <a:blip r:embed="rId3"/>
          <a:stretch>
            <a:fillRect/>
          </a:stretch>
        </p:blipFill>
        <p:spPr>
          <a:xfrm>
            <a:off x="3622118" y="2698258"/>
            <a:ext cx="2612865" cy="1461485"/>
          </a:xfrm>
          <a:prstGeom prst="rect">
            <a:avLst/>
          </a:prstGeom>
        </p:spPr>
      </p:pic>
      <p:pic>
        <p:nvPicPr>
          <p:cNvPr id="20" name="Picture 19">
            <a:extLst>
              <a:ext uri="{FF2B5EF4-FFF2-40B4-BE49-F238E27FC236}">
                <a16:creationId xmlns:a16="http://schemas.microsoft.com/office/drawing/2014/main" id="{AFF5BF90-74B0-422D-B021-268111122790}"/>
              </a:ext>
            </a:extLst>
          </p:cNvPr>
          <p:cNvPicPr>
            <a:picLocks noChangeAspect="1"/>
          </p:cNvPicPr>
          <p:nvPr/>
        </p:nvPicPr>
        <p:blipFill>
          <a:blip r:embed="rId4"/>
          <a:stretch>
            <a:fillRect/>
          </a:stretch>
        </p:blipFill>
        <p:spPr>
          <a:xfrm>
            <a:off x="3622117" y="4341792"/>
            <a:ext cx="2549582" cy="1426088"/>
          </a:xfrm>
          <a:prstGeom prst="rect">
            <a:avLst/>
          </a:prstGeom>
        </p:spPr>
      </p:pic>
      <p:sp>
        <p:nvSpPr>
          <p:cNvPr id="21" name="TextBox 20">
            <a:extLst>
              <a:ext uri="{FF2B5EF4-FFF2-40B4-BE49-F238E27FC236}">
                <a16:creationId xmlns:a16="http://schemas.microsoft.com/office/drawing/2014/main" id="{DAD0B017-DE57-4680-A912-07532B79D5C8}"/>
              </a:ext>
            </a:extLst>
          </p:cNvPr>
          <p:cNvSpPr txBox="1"/>
          <p:nvPr/>
        </p:nvSpPr>
        <p:spPr>
          <a:xfrm>
            <a:off x="105659" y="1083085"/>
            <a:ext cx="2289599" cy="507831"/>
          </a:xfrm>
          <a:prstGeom prst="rect">
            <a:avLst/>
          </a:prstGeom>
          <a:noFill/>
        </p:spPr>
        <p:txBody>
          <a:bodyPr wrap="square" rtlCol="0">
            <a:spAutoFit/>
          </a:bodyPr>
          <a:lstStyle/>
          <a:p>
            <a:r>
              <a:rPr lang="en-US" sz="1350" dirty="0"/>
              <a:t>None of these are providing good classification results</a:t>
            </a:r>
          </a:p>
        </p:txBody>
      </p:sp>
      <p:sp>
        <p:nvSpPr>
          <p:cNvPr id="22" name="TextBox 21">
            <a:extLst>
              <a:ext uri="{FF2B5EF4-FFF2-40B4-BE49-F238E27FC236}">
                <a16:creationId xmlns:a16="http://schemas.microsoft.com/office/drawing/2014/main" id="{FB33BC46-C2FB-4B83-A75B-704FDEFB50F3}"/>
              </a:ext>
            </a:extLst>
          </p:cNvPr>
          <p:cNvSpPr txBox="1"/>
          <p:nvPr/>
        </p:nvSpPr>
        <p:spPr>
          <a:xfrm>
            <a:off x="181299" y="1962210"/>
            <a:ext cx="2289599" cy="1131079"/>
          </a:xfrm>
          <a:prstGeom prst="rect">
            <a:avLst/>
          </a:prstGeom>
          <a:noFill/>
        </p:spPr>
        <p:txBody>
          <a:bodyPr wrap="square" rtlCol="0">
            <a:spAutoFit/>
          </a:bodyPr>
          <a:lstStyle/>
          <a:p>
            <a:r>
              <a:rPr lang="en-US" sz="1350" dirty="0"/>
              <a:t>Sine none of the leaf nodes are 100% “Yes Heart Disease” or 100% “No Heart Disease”, they are all considered impure.</a:t>
            </a:r>
          </a:p>
        </p:txBody>
      </p:sp>
      <p:sp>
        <p:nvSpPr>
          <p:cNvPr id="23" name="TextBox 22">
            <a:extLst>
              <a:ext uri="{FF2B5EF4-FFF2-40B4-BE49-F238E27FC236}">
                <a16:creationId xmlns:a16="http://schemas.microsoft.com/office/drawing/2014/main" id="{A32425F7-1610-4E4D-9959-06478E23877D}"/>
              </a:ext>
            </a:extLst>
          </p:cNvPr>
          <p:cNvSpPr txBox="1"/>
          <p:nvPr/>
        </p:nvSpPr>
        <p:spPr>
          <a:xfrm>
            <a:off x="181299" y="3429000"/>
            <a:ext cx="2289599" cy="715581"/>
          </a:xfrm>
          <a:prstGeom prst="rect">
            <a:avLst/>
          </a:prstGeom>
          <a:noFill/>
        </p:spPr>
        <p:txBody>
          <a:bodyPr wrap="square" rtlCol="0">
            <a:spAutoFit/>
          </a:bodyPr>
          <a:lstStyle/>
          <a:p>
            <a:r>
              <a:rPr lang="en-US" sz="1350" dirty="0"/>
              <a:t>To decide which separation is best we need to calculate “impurity”. We will use GINI</a:t>
            </a:r>
          </a:p>
        </p:txBody>
      </p:sp>
      <p:sp>
        <p:nvSpPr>
          <p:cNvPr id="2" name="TextBox 1">
            <a:extLst>
              <a:ext uri="{FF2B5EF4-FFF2-40B4-BE49-F238E27FC236}">
                <a16:creationId xmlns:a16="http://schemas.microsoft.com/office/drawing/2014/main" id="{F38399FB-7A4B-EC4F-117E-9F81DFB5AEE7}"/>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1987137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5917D6-2452-4D79-BC25-4C0233EFE4E0}"/>
              </a:ext>
            </a:extLst>
          </p:cNvPr>
          <p:cNvSpPr/>
          <p:nvPr/>
        </p:nvSpPr>
        <p:spPr>
          <a:xfrm>
            <a:off x="4309690" y="961963"/>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5" name="Rectangle 4">
            <a:extLst>
              <a:ext uri="{FF2B5EF4-FFF2-40B4-BE49-F238E27FC236}">
                <a16:creationId xmlns:a16="http://schemas.microsoft.com/office/drawing/2014/main" id="{F660EE3D-7FC1-4598-9DB7-60510217430E}"/>
              </a:ext>
            </a:extLst>
          </p:cNvPr>
          <p:cNvSpPr/>
          <p:nvPr/>
        </p:nvSpPr>
        <p:spPr>
          <a:xfrm>
            <a:off x="3213198" y="2414756"/>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Yes:105</a:t>
            </a:r>
          </a:p>
          <a:p>
            <a:pPr algn="ctr"/>
            <a:r>
              <a:rPr lang="en-US" sz="1350" dirty="0"/>
              <a:t>No:39</a:t>
            </a:r>
          </a:p>
        </p:txBody>
      </p:sp>
      <p:sp>
        <p:nvSpPr>
          <p:cNvPr id="6" name="Rectangle 5">
            <a:extLst>
              <a:ext uri="{FF2B5EF4-FFF2-40B4-BE49-F238E27FC236}">
                <a16:creationId xmlns:a16="http://schemas.microsoft.com/office/drawing/2014/main" id="{56C49964-4B90-45DA-A4E7-9BB29F8BE508}"/>
              </a:ext>
            </a:extLst>
          </p:cNvPr>
          <p:cNvSpPr/>
          <p:nvPr/>
        </p:nvSpPr>
        <p:spPr>
          <a:xfrm>
            <a:off x="5573296" y="2374948"/>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34</a:t>
            </a:r>
          </a:p>
          <a:p>
            <a:pPr algn="ctr"/>
            <a:r>
              <a:rPr lang="en-US" sz="1350" dirty="0"/>
              <a:t>No: 125</a:t>
            </a:r>
          </a:p>
        </p:txBody>
      </p:sp>
      <p:cxnSp>
        <p:nvCxnSpPr>
          <p:cNvPr id="7" name="Straight Arrow Connector 6">
            <a:extLst>
              <a:ext uri="{FF2B5EF4-FFF2-40B4-BE49-F238E27FC236}">
                <a16:creationId xmlns:a16="http://schemas.microsoft.com/office/drawing/2014/main" id="{8AAC54D1-B814-4E49-943C-1656E99F1DF6}"/>
              </a:ext>
            </a:extLst>
          </p:cNvPr>
          <p:cNvCxnSpPr>
            <a:stCxn id="4" idx="2"/>
            <a:endCxn id="5" idx="0"/>
          </p:cNvCxnSpPr>
          <p:nvPr/>
        </p:nvCxnSpPr>
        <p:spPr>
          <a:xfrm flipH="1">
            <a:off x="3974673" y="1567359"/>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5BC2-0A78-4B45-98BC-4B2091ABA327}"/>
              </a:ext>
            </a:extLst>
          </p:cNvPr>
          <p:cNvCxnSpPr>
            <a:stCxn id="4" idx="2"/>
            <a:endCxn id="6" idx="0"/>
          </p:cNvCxnSpPr>
          <p:nvPr/>
        </p:nvCxnSpPr>
        <p:spPr>
          <a:xfrm>
            <a:off x="5071164" y="1567359"/>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B88659-78A9-48F3-9AEE-C754F080D59E}"/>
              </a:ext>
            </a:extLst>
          </p:cNvPr>
          <p:cNvSpPr txBox="1"/>
          <p:nvPr/>
        </p:nvSpPr>
        <p:spPr>
          <a:xfrm>
            <a:off x="4015458" y="1849601"/>
            <a:ext cx="497765" cy="300082"/>
          </a:xfrm>
          <a:prstGeom prst="rect">
            <a:avLst/>
          </a:prstGeom>
          <a:noFill/>
        </p:spPr>
        <p:txBody>
          <a:bodyPr wrap="none" rtlCol="0">
            <a:spAutoFit/>
          </a:bodyPr>
          <a:lstStyle/>
          <a:p>
            <a:r>
              <a:rPr lang="en-US" sz="1350" dirty="0"/>
              <a:t>True</a:t>
            </a:r>
          </a:p>
        </p:txBody>
      </p:sp>
      <p:sp>
        <p:nvSpPr>
          <p:cNvPr id="10" name="TextBox 9">
            <a:extLst>
              <a:ext uri="{FF2B5EF4-FFF2-40B4-BE49-F238E27FC236}">
                <a16:creationId xmlns:a16="http://schemas.microsoft.com/office/drawing/2014/main" id="{EC2B102A-ECB9-4922-A5FC-49AB27D5E99E}"/>
              </a:ext>
            </a:extLst>
          </p:cNvPr>
          <p:cNvSpPr txBox="1"/>
          <p:nvPr/>
        </p:nvSpPr>
        <p:spPr>
          <a:xfrm>
            <a:off x="5752566" y="1849601"/>
            <a:ext cx="537455" cy="300082"/>
          </a:xfrm>
          <a:prstGeom prst="rect">
            <a:avLst/>
          </a:prstGeom>
          <a:noFill/>
        </p:spPr>
        <p:txBody>
          <a:bodyPr wrap="none" rtlCol="0">
            <a:spAutoFit/>
          </a:bodyPr>
          <a:lstStyle/>
          <a:p>
            <a:r>
              <a:rPr lang="en-US" sz="1350" dirty="0"/>
              <a:t>False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AA82E0-1B70-47A8-B9C0-7567FF14770A}"/>
                  </a:ext>
                </a:extLst>
              </p:cNvPr>
              <p:cNvSpPr txBox="1"/>
              <p:nvPr/>
            </p:nvSpPr>
            <p:spPr>
              <a:xfrm>
                <a:off x="1164671" y="3640106"/>
                <a:ext cx="5154232" cy="736740"/>
              </a:xfrm>
              <a:prstGeom prst="rect">
                <a:avLst/>
              </a:prstGeom>
              <a:noFill/>
            </p:spPr>
            <p:txBody>
              <a:bodyPr wrap="none" rtlCol="0">
                <a:spAutoFit/>
              </a:bodyPr>
              <a:lstStyle/>
              <a:p>
                <a:r>
                  <a:rPr lang="en-US" sz="1350" dirty="0"/>
                  <a:t>Gini impurity = 1- (the probability of “yes”)</a:t>
                </a:r>
                <a:r>
                  <a:rPr lang="en-US" sz="1350" baseline="30000" dirty="0"/>
                  <a:t>2</a:t>
                </a:r>
                <a:r>
                  <a:rPr lang="en-US" sz="1350" dirty="0"/>
                  <a:t> – (the probability of “no”)</a:t>
                </a:r>
                <a:r>
                  <a:rPr lang="en-US" sz="1350" baseline="30000" dirty="0"/>
                  <a:t>2</a:t>
                </a:r>
              </a:p>
              <a:p>
                <a:endParaRPr lang="en-US" sz="1350" baseline="30000" dirty="0"/>
              </a:p>
              <a:p>
                <a:r>
                  <a:rPr lang="en-US" sz="1350" dirty="0"/>
                  <a:t>                                    </a:t>
                </a:r>
                <a14:m>
                  <m:oMath xmlns:m="http://schemas.openxmlformats.org/officeDocument/2006/math">
                    <m:r>
                      <a:rPr lang="en-US" sz="1350" i="1">
                        <a:latin typeface="Cambria Math" panose="02040503050406030204" pitchFamily="18" charset="0"/>
                      </a:rPr>
                      <m:t>=1−</m:t>
                    </m:r>
                    <m:sSup>
                      <m:sSupPr>
                        <m:ctrlPr>
                          <a:rPr lang="en-US" sz="1350" i="1">
                            <a:latin typeface="Cambria Math" panose="02040503050406030204" pitchFamily="18" charset="0"/>
                          </a:rPr>
                        </m:ctrlPr>
                      </m:sSupPr>
                      <m:e>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105</m:t>
                            </m:r>
                          </m:num>
                          <m:den>
                            <m:r>
                              <a:rPr lang="en-US" sz="1350" i="1">
                                <a:latin typeface="Cambria Math" panose="02040503050406030204" pitchFamily="18" charset="0"/>
                              </a:rPr>
                              <m:t>105+39</m:t>
                            </m:r>
                          </m:den>
                        </m:f>
                        <m:r>
                          <a:rPr lang="en-US" sz="1350">
                            <a:latin typeface="Cambria Math" panose="02040503050406030204" pitchFamily="18" charset="0"/>
                          </a:rPr>
                          <m:t>)</m:t>
                        </m:r>
                      </m:e>
                      <m:sup>
                        <m:r>
                          <a:rPr lang="en-US" sz="1350" i="1">
                            <a:latin typeface="Cambria Math" panose="02040503050406030204" pitchFamily="18" charset="0"/>
                          </a:rPr>
                          <m:t>2</m:t>
                        </m:r>
                      </m:sup>
                    </m:sSup>
                  </m:oMath>
                </a14:m>
                <a:r>
                  <a:rPr lang="en-US" sz="1350" dirty="0"/>
                  <a:t> </a:t>
                </a:r>
                <a14:m>
                  <m:oMath xmlns:m="http://schemas.openxmlformats.org/officeDocument/2006/math">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39</m:t>
                            </m:r>
                          </m:num>
                          <m:den>
                            <m:r>
                              <a:rPr lang="en-US" sz="1350" i="1">
                                <a:latin typeface="Cambria Math" panose="02040503050406030204" pitchFamily="18" charset="0"/>
                              </a:rPr>
                              <m:t>105+39</m:t>
                            </m:r>
                          </m:den>
                        </m:f>
                        <m:r>
                          <a:rPr lang="en-US" sz="1350">
                            <a:latin typeface="Cambria Math" panose="02040503050406030204" pitchFamily="18" charset="0"/>
                          </a:rPr>
                          <m:t>)</m:t>
                        </m:r>
                      </m:e>
                      <m:sup>
                        <m:r>
                          <a:rPr lang="en-US" sz="1350" i="1">
                            <a:latin typeface="Cambria Math" panose="02040503050406030204" pitchFamily="18" charset="0"/>
                          </a:rPr>
                          <m:t>2</m:t>
                        </m:r>
                      </m:sup>
                    </m:sSup>
                  </m:oMath>
                </a14:m>
                <a:r>
                  <a:rPr lang="en-US" sz="1350" dirty="0"/>
                  <a:t>=0.395</a:t>
                </a:r>
              </a:p>
            </p:txBody>
          </p:sp>
        </mc:Choice>
        <mc:Fallback xmlns="">
          <p:sp>
            <p:nvSpPr>
              <p:cNvPr id="11" name="TextBox 10">
                <a:extLst>
                  <a:ext uri="{FF2B5EF4-FFF2-40B4-BE49-F238E27FC236}">
                    <a16:creationId xmlns:a16="http://schemas.microsoft.com/office/drawing/2014/main" id="{EFAA82E0-1B70-47A8-B9C0-7567FF14770A}"/>
                  </a:ext>
                </a:extLst>
              </p:cNvPr>
              <p:cNvSpPr txBox="1">
                <a:spLocks noRot="1" noChangeAspect="1" noMove="1" noResize="1" noEditPoints="1" noAdjustHandles="1" noChangeArrowheads="1" noChangeShapeType="1" noTextEdit="1"/>
              </p:cNvSpPr>
              <p:nvPr/>
            </p:nvSpPr>
            <p:spPr>
              <a:xfrm>
                <a:off x="1164671" y="3640106"/>
                <a:ext cx="5154232" cy="736740"/>
              </a:xfrm>
              <a:prstGeom prst="rect">
                <a:avLst/>
              </a:prstGeom>
              <a:blipFill>
                <a:blip r:embed="rId2"/>
                <a:stretch>
                  <a:fillRect l="-236" t="-826" b="-1653"/>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2F1F165B-D153-49AD-B9D3-4B90FEA5AD71}"/>
              </a:ext>
            </a:extLst>
          </p:cNvPr>
          <p:cNvSpPr txBox="1"/>
          <p:nvPr/>
        </p:nvSpPr>
        <p:spPr>
          <a:xfrm>
            <a:off x="3143511" y="3020152"/>
            <a:ext cx="1743894" cy="300082"/>
          </a:xfrm>
          <a:prstGeom prst="rect">
            <a:avLst/>
          </a:prstGeom>
          <a:noFill/>
        </p:spPr>
        <p:txBody>
          <a:bodyPr wrap="square">
            <a:spAutoFit/>
          </a:bodyPr>
          <a:lstStyle/>
          <a:p>
            <a:r>
              <a:rPr lang="en-US" sz="1350" dirty="0"/>
              <a:t>Gini impurity = 0.395 </a:t>
            </a:r>
          </a:p>
        </p:txBody>
      </p:sp>
      <p:sp>
        <p:nvSpPr>
          <p:cNvPr id="14" name="TextBox 13">
            <a:extLst>
              <a:ext uri="{FF2B5EF4-FFF2-40B4-BE49-F238E27FC236}">
                <a16:creationId xmlns:a16="http://schemas.microsoft.com/office/drawing/2014/main" id="{02F45A94-5B23-4B29-8776-DD212FCE65F7}"/>
              </a:ext>
            </a:extLst>
          </p:cNvPr>
          <p:cNvSpPr txBox="1"/>
          <p:nvPr/>
        </p:nvSpPr>
        <p:spPr>
          <a:xfrm>
            <a:off x="5462822" y="2994901"/>
            <a:ext cx="1743894" cy="300082"/>
          </a:xfrm>
          <a:prstGeom prst="rect">
            <a:avLst/>
          </a:prstGeom>
          <a:noFill/>
        </p:spPr>
        <p:txBody>
          <a:bodyPr wrap="square">
            <a:spAutoFit/>
          </a:bodyPr>
          <a:lstStyle/>
          <a:p>
            <a:r>
              <a:rPr lang="en-US" sz="1350" dirty="0"/>
              <a:t>Gini impurity = 0.336</a:t>
            </a:r>
          </a:p>
        </p:txBody>
      </p:sp>
      <p:sp>
        <p:nvSpPr>
          <p:cNvPr id="2" name="TextBox 1">
            <a:extLst>
              <a:ext uri="{FF2B5EF4-FFF2-40B4-BE49-F238E27FC236}">
                <a16:creationId xmlns:a16="http://schemas.microsoft.com/office/drawing/2014/main" id="{DB4EC752-E916-E40F-936B-DDD96FB8A894}"/>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1576852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5917D6-2452-4D79-BC25-4C0233EFE4E0}"/>
              </a:ext>
            </a:extLst>
          </p:cNvPr>
          <p:cNvSpPr/>
          <p:nvPr/>
        </p:nvSpPr>
        <p:spPr>
          <a:xfrm>
            <a:off x="4309690" y="961963"/>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5" name="Rectangle 4">
            <a:extLst>
              <a:ext uri="{FF2B5EF4-FFF2-40B4-BE49-F238E27FC236}">
                <a16:creationId xmlns:a16="http://schemas.microsoft.com/office/drawing/2014/main" id="{F660EE3D-7FC1-4598-9DB7-60510217430E}"/>
              </a:ext>
            </a:extLst>
          </p:cNvPr>
          <p:cNvSpPr/>
          <p:nvPr/>
        </p:nvSpPr>
        <p:spPr>
          <a:xfrm>
            <a:off x="3213198" y="2414756"/>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Yes:105</a:t>
            </a:r>
          </a:p>
          <a:p>
            <a:pPr algn="ctr"/>
            <a:r>
              <a:rPr lang="en-US" sz="1350" dirty="0"/>
              <a:t>No:39</a:t>
            </a:r>
          </a:p>
        </p:txBody>
      </p:sp>
      <p:sp>
        <p:nvSpPr>
          <p:cNvPr id="6" name="Rectangle 5">
            <a:extLst>
              <a:ext uri="{FF2B5EF4-FFF2-40B4-BE49-F238E27FC236}">
                <a16:creationId xmlns:a16="http://schemas.microsoft.com/office/drawing/2014/main" id="{56C49964-4B90-45DA-A4E7-9BB29F8BE508}"/>
              </a:ext>
            </a:extLst>
          </p:cNvPr>
          <p:cNvSpPr/>
          <p:nvPr/>
        </p:nvSpPr>
        <p:spPr>
          <a:xfrm>
            <a:off x="5573296" y="2374948"/>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34</a:t>
            </a:r>
          </a:p>
          <a:p>
            <a:pPr algn="ctr"/>
            <a:r>
              <a:rPr lang="en-US" sz="1350" dirty="0"/>
              <a:t>No: 125</a:t>
            </a:r>
          </a:p>
        </p:txBody>
      </p:sp>
      <p:cxnSp>
        <p:nvCxnSpPr>
          <p:cNvPr id="7" name="Straight Arrow Connector 6">
            <a:extLst>
              <a:ext uri="{FF2B5EF4-FFF2-40B4-BE49-F238E27FC236}">
                <a16:creationId xmlns:a16="http://schemas.microsoft.com/office/drawing/2014/main" id="{8AAC54D1-B814-4E49-943C-1656E99F1DF6}"/>
              </a:ext>
            </a:extLst>
          </p:cNvPr>
          <p:cNvCxnSpPr>
            <a:stCxn id="4" idx="2"/>
            <a:endCxn id="5" idx="0"/>
          </p:cNvCxnSpPr>
          <p:nvPr/>
        </p:nvCxnSpPr>
        <p:spPr>
          <a:xfrm flipH="1">
            <a:off x="3974673" y="1567359"/>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5BC2-0A78-4B45-98BC-4B2091ABA327}"/>
              </a:ext>
            </a:extLst>
          </p:cNvPr>
          <p:cNvCxnSpPr>
            <a:stCxn id="4" idx="2"/>
            <a:endCxn id="6" idx="0"/>
          </p:cNvCxnSpPr>
          <p:nvPr/>
        </p:nvCxnSpPr>
        <p:spPr>
          <a:xfrm>
            <a:off x="5071164" y="1567359"/>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B88659-78A9-48F3-9AEE-C754F080D59E}"/>
              </a:ext>
            </a:extLst>
          </p:cNvPr>
          <p:cNvSpPr txBox="1"/>
          <p:nvPr/>
        </p:nvSpPr>
        <p:spPr>
          <a:xfrm>
            <a:off x="4015458" y="1849601"/>
            <a:ext cx="497765" cy="300082"/>
          </a:xfrm>
          <a:prstGeom prst="rect">
            <a:avLst/>
          </a:prstGeom>
          <a:noFill/>
        </p:spPr>
        <p:txBody>
          <a:bodyPr wrap="none" rtlCol="0">
            <a:spAutoFit/>
          </a:bodyPr>
          <a:lstStyle/>
          <a:p>
            <a:r>
              <a:rPr lang="en-US" sz="1350" dirty="0"/>
              <a:t>True</a:t>
            </a:r>
          </a:p>
        </p:txBody>
      </p:sp>
      <p:sp>
        <p:nvSpPr>
          <p:cNvPr id="10" name="TextBox 9">
            <a:extLst>
              <a:ext uri="{FF2B5EF4-FFF2-40B4-BE49-F238E27FC236}">
                <a16:creationId xmlns:a16="http://schemas.microsoft.com/office/drawing/2014/main" id="{EC2B102A-ECB9-4922-A5FC-49AB27D5E99E}"/>
              </a:ext>
            </a:extLst>
          </p:cNvPr>
          <p:cNvSpPr txBox="1"/>
          <p:nvPr/>
        </p:nvSpPr>
        <p:spPr>
          <a:xfrm>
            <a:off x="5752566" y="1849601"/>
            <a:ext cx="537455" cy="300082"/>
          </a:xfrm>
          <a:prstGeom prst="rect">
            <a:avLst/>
          </a:prstGeom>
          <a:noFill/>
        </p:spPr>
        <p:txBody>
          <a:bodyPr wrap="none" rtlCol="0">
            <a:spAutoFit/>
          </a:bodyPr>
          <a:lstStyle/>
          <a:p>
            <a:r>
              <a:rPr lang="en-US" sz="1350" dirty="0"/>
              <a:t>False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AA82E0-1B70-47A8-B9C0-7567FF14770A}"/>
                  </a:ext>
                </a:extLst>
              </p:cNvPr>
              <p:cNvSpPr txBox="1"/>
              <p:nvPr/>
            </p:nvSpPr>
            <p:spPr>
              <a:xfrm>
                <a:off x="325496" y="3561792"/>
                <a:ext cx="8279882" cy="944426"/>
              </a:xfrm>
              <a:prstGeom prst="rect">
                <a:avLst/>
              </a:prstGeom>
              <a:noFill/>
            </p:spPr>
            <p:txBody>
              <a:bodyPr wrap="square" rtlCol="0">
                <a:spAutoFit/>
              </a:bodyPr>
              <a:lstStyle/>
              <a:p>
                <a:r>
                  <a:rPr lang="en-US" sz="1350" dirty="0"/>
                  <a:t>The total Gini impurity for using Chest Pain to separate patients with and without heart disease is the weighted average of the leaf node impurities</a:t>
                </a:r>
                <a:endParaRPr lang="en-US" sz="1350" baseline="30000" dirty="0"/>
              </a:p>
              <a:p>
                <a:endParaRPr lang="en-US" sz="1350" baseline="30000" dirty="0"/>
              </a:p>
              <a:p>
                <a:r>
                  <a:rPr lang="en-US" sz="1350" dirty="0"/>
                  <a:t>                                    </a:t>
                </a:r>
                <a14:m>
                  <m:oMath xmlns:m="http://schemas.openxmlformats.org/officeDocument/2006/math">
                    <m:r>
                      <a:rPr lang="en-US" sz="1350" i="1">
                        <a:latin typeface="Cambria Math" panose="02040503050406030204" pitchFamily="18" charset="0"/>
                      </a:rPr>
                      <m:t>=</m:t>
                    </m:r>
                  </m:oMath>
                </a14:m>
                <a:r>
                  <a:rPr lang="en-US" sz="1350" dirty="0"/>
                  <a:t> </a:t>
                </a:r>
                <a14:m>
                  <m:oMath xmlns:m="http://schemas.openxmlformats.org/officeDocument/2006/math">
                    <m:f>
                      <m:fPr>
                        <m:ctrlPr>
                          <a:rPr lang="en-US" sz="1350" i="1" dirty="0">
                            <a:latin typeface="Cambria Math" panose="02040503050406030204" pitchFamily="18" charset="0"/>
                          </a:rPr>
                        </m:ctrlPr>
                      </m:fPr>
                      <m:num>
                        <m:r>
                          <a:rPr lang="en-US" sz="1350" i="1" dirty="0">
                            <a:latin typeface="Cambria Math" panose="02040503050406030204" pitchFamily="18" charset="0"/>
                          </a:rPr>
                          <m:t>144</m:t>
                        </m:r>
                      </m:num>
                      <m:den>
                        <m:r>
                          <a:rPr lang="en-US" sz="1350" i="1" dirty="0">
                            <a:latin typeface="Cambria Math" panose="02040503050406030204" pitchFamily="18" charset="0"/>
                          </a:rPr>
                          <m:t>144+159</m:t>
                        </m:r>
                      </m:den>
                    </m:f>
                    <m:r>
                      <a:rPr lang="en-US" sz="1350" i="1" dirty="0">
                        <a:latin typeface="Cambria Math" panose="02040503050406030204" pitchFamily="18" charset="0"/>
                      </a:rPr>
                      <m:t>0.395+</m:t>
                    </m:r>
                    <m:f>
                      <m:fPr>
                        <m:ctrlPr>
                          <a:rPr lang="en-US" sz="1350" i="1" dirty="0">
                            <a:latin typeface="Cambria Math" panose="02040503050406030204" pitchFamily="18" charset="0"/>
                          </a:rPr>
                        </m:ctrlPr>
                      </m:fPr>
                      <m:num>
                        <m:r>
                          <a:rPr lang="en-US" sz="1350" i="1" dirty="0">
                            <a:latin typeface="Cambria Math" panose="02040503050406030204" pitchFamily="18" charset="0"/>
                          </a:rPr>
                          <m:t>159</m:t>
                        </m:r>
                      </m:num>
                      <m:den>
                        <m:r>
                          <a:rPr lang="en-US" sz="1350" i="1" dirty="0">
                            <a:latin typeface="Cambria Math" panose="02040503050406030204" pitchFamily="18" charset="0"/>
                          </a:rPr>
                          <m:t>144+159</m:t>
                        </m:r>
                      </m:den>
                    </m:f>
                    <m:r>
                      <a:rPr lang="en-US" sz="1350" i="1" dirty="0">
                        <a:latin typeface="Cambria Math" panose="02040503050406030204" pitchFamily="18" charset="0"/>
                      </a:rPr>
                      <m:t>0.336=0.364</m:t>
                    </m:r>
                  </m:oMath>
                </a14:m>
                <a:endParaRPr lang="en-US" sz="1350" dirty="0"/>
              </a:p>
            </p:txBody>
          </p:sp>
        </mc:Choice>
        <mc:Fallback xmlns="">
          <p:sp>
            <p:nvSpPr>
              <p:cNvPr id="11" name="TextBox 10">
                <a:extLst>
                  <a:ext uri="{FF2B5EF4-FFF2-40B4-BE49-F238E27FC236}">
                    <a16:creationId xmlns:a16="http://schemas.microsoft.com/office/drawing/2014/main" id="{EFAA82E0-1B70-47A8-B9C0-7567FF14770A}"/>
                  </a:ext>
                </a:extLst>
              </p:cNvPr>
              <p:cNvSpPr txBox="1">
                <a:spLocks noRot="1" noChangeAspect="1" noMove="1" noResize="1" noEditPoints="1" noAdjustHandles="1" noChangeArrowheads="1" noChangeShapeType="1" noTextEdit="1"/>
              </p:cNvSpPr>
              <p:nvPr/>
            </p:nvSpPr>
            <p:spPr>
              <a:xfrm>
                <a:off x="325496" y="3561792"/>
                <a:ext cx="8279882" cy="944426"/>
              </a:xfrm>
              <a:prstGeom prst="rect">
                <a:avLst/>
              </a:prstGeom>
              <a:blipFill>
                <a:blip r:embed="rId2"/>
                <a:stretch>
                  <a:fillRect l="-147" t="-645"/>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2F1F165B-D153-49AD-B9D3-4B90FEA5AD71}"/>
              </a:ext>
            </a:extLst>
          </p:cNvPr>
          <p:cNvSpPr txBox="1"/>
          <p:nvPr/>
        </p:nvSpPr>
        <p:spPr>
          <a:xfrm>
            <a:off x="3143511" y="3020152"/>
            <a:ext cx="1743894" cy="300082"/>
          </a:xfrm>
          <a:prstGeom prst="rect">
            <a:avLst/>
          </a:prstGeom>
          <a:noFill/>
        </p:spPr>
        <p:txBody>
          <a:bodyPr wrap="square">
            <a:spAutoFit/>
          </a:bodyPr>
          <a:lstStyle/>
          <a:p>
            <a:r>
              <a:rPr lang="en-US" sz="1350" dirty="0"/>
              <a:t>Gini impurity = 0.395 </a:t>
            </a:r>
          </a:p>
        </p:txBody>
      </p:sp>
      <p:sp>
        <p:nvSpPr>
          <p:cNvPr id="14" name="TextBox 13">
            <a:extLst>
              <a:ext uri="{FF2B5EF4-FFF2-40B4-BE49-F238E27FC236}">
                <a16:creationId xmlns:a16="http://schemas.microsoft.com/office/drawing/2014/main" id="{02F45A94-5B23-4B29-8776-DD212FCE65F7}"/>
              </a:ext>
            </a:extLst>
          </p:cNvPr>
          <p:cNvSpPr txBox="1"/>
          <p:nvPr/>
        </p:nvSpPr>
        <p:spPr>
          <a:xfrm>
            <a:off x="5462822" y="2994901"/>
            <a:ext cx="1743894" cy="300082"/>
          </a:xfrm>
          <a:prstGeom prst="rect">
            <a:avLst/>
          </a:prstGeom>
          <a:noFill/>
        </p:spPr>
        <p:txBody>
          <a:bodyPr wrap="square">
            <a:spAutoFit/>
          </a:bodyPr>
          <a:lstStyle/>
          <a:p>
            <a:r>
              <a:rPr lang="en-US" sz="1350" dirty="0"/>
              <a:t>Gini impurity = 0.336</a:t>
            </a:r>
          </a:p>
        </p:txBody>
      </p:sp>
      <p:sp>
        <p:nvSpPr>
          <p:cNvPr id="2" name="TextBox 1">
            <a:extLst>
              <a:ext uri="{FF2B5EF4-FFF2-40B4-BE49-F238E27FC236}">
                <a16:creationId xmlns:a16="http://schemas.microsoft.com/office/drawing/2014/main" id="{A1C6E9D0-E695-CB8F-2FE6-622A9E315AA5}"/>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2054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A8FA4-365F-4899-A567-162B2CB57265}"/>
              </a:ext>
            </a:extLst>
          </p:cNvPr>
          <p:cNvPicPr>
            <a:picLocks noChangeAspect="1"/>
          </p:cNvPicPr>
          <p:nvPr/>
        </p:nvPicPr>
        <p:blipFill>
          <a:blip r:embed="rId2"/>
          <a:stretch>
            <a:fillRect/>
          </a:stretch>
        </p:blipFill>
        <p:spPr>
          <a:xfrm>
            <a:off x="3640017" y="1080108"/>
            <a:ext cx="2567481" cy="1436100"/>
          </a:xfrm>
          <a:prstGeom prst="rect">
            <a:avLst/>
          </a:prstGeom>
        </p:spPr>
      </p:pic>
      <p:pic>
        <p:nvPicPr>
          <p:cNvPr id="5" name="Picture 4">
            <a:extLst>
              <a:ext uri="{FF2B5EF4-FFF2-40B4-BE49-F238E27FC236}">
                <a16:creationId xmlns:a16="http://schemas.microsoft.com/office/drawing/2014/main" id="{5DB2EBE5-BEAB-48DA-85E7-F2D43F9CEB5F}"/>
              </a:ext>
            </a:extLst>
          </p:cNvPr>
          <p:cNvPicPr>
            <a:picLocks noChangeAspect="1"/>
          </p:cNvPicPr>
          <p:nvPr/>
        </p:nvPicPr>
        <p:blipFill>
          <a:blip r:embed="rId3"/>
          <a:stretch>
            <a:fillRect/>
          </a:stretch>
        </p:blipFill>
        <p:spPr>
          <a:xfrm>
            <a:off x="3640017" y="2698258"/>
            <a:ext cx="2612865" cy="1461485"/>
          </a:xfrm>
          <a:prstGeom prst="rect">
            <a:avLst/>
          </a:prstGeom>
        </p:spPr>
      </p:pic>
      <p:pic>
        <p:nvPicPr>
          <p:cNvPr id="6" name="Picture 5">
            <a:extLst>
              <a:ext uri="{FF2B5EF4-FFF2-40B4-BE49-F238E27FC236}">
                <a16:creationId xmlns:a16="http://schemas.microsoft.com/office/drawing/2014/main" id="{90E94AA1-9376-45E9-BBE1-E7643342804C}"/>
              </a:ext>
            </a:extLst>
          </p:cNvPr>
          <p:cNvPicPr>
            <a:picLocks noChangeAspect="1"/>
          </p:cNvPicPr>
          <p:nvPr/>
        </p:nvPicPr>
        <p:blipFill>
          <a:blip r:embed="rId4"/>
          <a:stretch>
            <a:fillRect/>
          </a:stretch>
        </p:blipFill>
        <p:spPr>
          <a:xfrm>
            <a:off x="3622117" y="4341792"/>
            <a:ext cx="2601110" cy="1426088"/>
          </a:xfrm>
          <a:prstGeom prst="rect">
            <a:avLst/>
          </a:prstGeom>
        </p:spPr>
      </p:pic>
      <p:sp>
        <p:nvSpPr>
          <p:cNvPr id="8" name="TextBox 7">
            <a:extLst>
              <a:ext uri="{FF2B5EF4-FFF2-40B4-BE49-F238E27FC236}">
                <a16:creationId xmlns:a16="http://schemas.microsoft.com/office/drawing/2014/main" id="{B1D056DA-C636-40B1-ADE4-0A0A9D039D09}"/>
              </a:ext>
            </a:extLst>
          </p:cNvPr>
          <p:cNvSpPr txBox="1"/>
          <p:nvPr/>
        </p:nvSpPr>
        <p:spPr>
          <a:xfrm>
            <a:off x="275587" y="1080108"/>
            <a:ext cx="2705738" cy="300082"/>
          </a:xfrm>
          <a:prstGeom prst="rect">
            <a:avLst/>
          </a:prstGeom>
          <a:noFill/>
        </p:spPr>
        <p:txBody>
          <a:bodyPr wrap="square">
            <a:spAutoFit/>
          </a:bodyPr>
          <a:lstStyle/>
          <a:p>
            <a:r>
              <a:rPr lang="en-US" sz="1350" dirty="0"/>
              <a:t>Gini impurity for chest pain = 0.364</a:t>
            </a:r>
          </a:p>
        </p:txBody>
      </p:sp>
      <p:sp>
        <p:nvSpPr>
          <p:cNvPr id="9" name="TextBox 8">
            <a:extLst>
              <a:ext uri="{FF2B5EF4-FFF2-40B4-BE49-F238E27FC236}">
                <a16:creationId xmlns:a16="http://schemas.microsoft.com/office/drawing/2014/main" id="{803EBB07-D985-40BB-A419-DB5CB09F0B6F}"/>
              </a:ext>
            </a:extLst>
          </p:cNvPr>
          <p:cNvSpPr txBox="1"/>
          <p:nvPr/>
        </p:nvSpPr>
        <p:spPr>
          <a:xfrm>
            <a:off x="275587" y="2780913"/>
            <a:ext cx="2705738" cy="507831"/>
          </a:xfrm>
          <a:prstGeom prst="rect">
            <a:avLst/>
          </a:prstGeom>
          <a:noFill/>
        </p:spPr>
        <p:txBody>
          <a:bodyPr wrap="square">
            <a:spAutoFit/>
          </a:bodyPr>
          <a:lstStyle/>
          <a:p>
            <a:r>
              <a:rPr lang="en-US" sz="1350" dirty="0"/>
              <a:t>Gini impurity for good blood circulation= 0.360</a:t>
            </a:r>
          </a:p>
        </p:txBody>
      </p:sp>
      <p:sp>
        <p:nvSpPr>
          <p:cNvPr id="10" name="TextBox 9">
            <a:extLst>
              <a:ext uri="{FF2B5EF4-FFF2-40B4-BE49-F238E27FC236}">
                <a16:creationId xmlns:a16="http://schemas.microsoft.com/office/drawing/2014/main" id="{EC2DF133-3ECE-427F-8653-C7955F59A8BE}"/>
              </a:ext>
            </a:extLst>
          </p:cNvPr>
          <p:cNvSpPr txBox="1"/>
          <p:nvPr/>
        </p:nvSpPr>
        <p:spPr>
          <a:xfrm>
            <a:off x="275587" y="4570087"/>
            <a:ext cx="2705738" cy="507831"/>
          </a:xfrm>
          <a:prstGeom prst="rect">
            <a:avLst/>
          </a:prstGeom>
          <a:noFill/>
        </p:spPr>
        <p:txBody>
          <a:bodyPr wrap="square">
            <a:spAutoFit/>
          </a:bodyPr>
          <a:lstStyle/>
          <a:p>
            <a:r>
              <a:rPr lang="en-US" sz="1350" dirty="0"/>
              <a:t>Gini impurity for blocked arteries= 0.381</a:t>
            </a:r>
          </a:p>
        </p:txBody>
      </p:sp>
      <p:sp>
        <p:nvSpPr>
          <p:cNvPr id="2" name="TextBox 1">
            <a:extLst>
              <a:ext uri="{FF2B5EF4-FFF2-40B4-BE49-F238E27FC236}">
                <a16:creationId xmlns:a16="http://schemas.microsoft.com/office/drawing/2014/main" id="{9EE0EF38-5DDF-8668-F671-A9A360A01FB9}"/>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80414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2EA3E0-B9E4-4097-BAB4-004FDE4CC3FD}"/>
              </a:ext>
            </a:extLst>
          </p:cNvPr>
          <p:cNvPicPr>
            <a:picLocks noChangeAspect="1"/>
          </p:cNvPicPr>
          <p:nvPr/>
        </p:nvPicPr>
        <p:blipFill>
          <a:blip r:embed="rId2"/>
          <a:stretch>
            <a:fillRect/>
          </a:stretch>
        </p:blipFill>
        <p:spPr>
          <a:xfrm>
            <a:off x="3640017" y="1080108"/>
            <a:ext cx="2567481" cy="1436100"/>
          </a:xfrm>
          <a:prstGeom prst="rect">
            <a:avLst/>
          </a:prstGeom>
        </p:spPr>
      </p:pic>
      <p:pic>
        <p:nvPicPr>
          <p:cNvPr id="5" name="Picture 4">
            <a:extLst>
              <a:ext uri="{FF2B5EF4-FFF2-40B4-BE49-F238E27FC236}">
                <a16:creationId xmlns:a16="http://schemas.microsoft.com/office/drawing/2014/main" id="{D81795DC-8959-4265-9E34-EBD4F6A72C65}"/>
              </a:ext>
            </a:extLst>
          </p:cNvPr>
          <p:cNvPicPr>
            <a:picLocks noChangeAspect="1"/>
          </p:cNvPicPr>
          <p:nvPr/>
        </p:nvPicPr>
        <p:blipFill>
          <a:blip r:embed="rId3"/>
          <a:stretch>
            <a:fillRect/>
          </a:stretch>
        </p:blipFill>
        <p:spPr>
          <a:xfrm>
            <a:off x="3622118" y="2698258"/>
            <a:ext cx="2612865" cy="1461485"/>
          </a:xfrm>
          <a:prstGeom prst="rect">
            <a:avLst/>
          </a:prstGeom>
        </p:spPr>
      </p:pic>
      <p:pic>
        <p:nvPicPr>
          <p:cNvPr id="6" name="Picture 5">
            <a:extLst>
              <a:ext uri="{FF2B5EF4-FFF2-40B4-BE49-F238E27FC236}">
                <a16:creationId xmlns:a16="http://schemas.microsoft.com/office/drawing/2014/main" id="{656FE6DC-EBE0-416A-BA12-503CA533C0ED}"/>
              </a:ext>
            </a:extLst>
          </p:cNvPr>
          <p:cNvPicPr>
            <a:picLocks noChangeAspect="1"/>
          </p:cNvPicPr>
          <p:nvPr/>
        </p:nvPicPr>
        <p:blipFill>
          <a:blip r:embed="rId4"/>
          <a:stretch>
            <a:fillRect/>
          </a:stretch>
        </p:blipFill>
        <p:spPr>
          <a:xfrm>
            <a:off x="3622117" y="4341792"/>
            <a:ext cx="2549582" cy="1426088"/>
          </a:xfrm>
          <a:prstGeom prst="rect">
            <a:avLst/>
          </a:prstGeom>
        </p:spPr>
      </p:pic>
      <p:sp>
        <p:nvSpPr>
          <p:cNvPr id="7" name="TextBox 6">
            <a:extLst>
              <a:ext uri="{FF2B5EF4-FFF2-40B4-BE49-F238E27FC236}">
                <a16:creationId xmlns:a16="http://schemas.microsoft.com/office/drawing/2014/main" id="{AA4F769A-5CCA-477B-81E9-FD057BB18181}"/>
              </a:ext>
            </a:extLst>
          </p:cNvPr>
          <p:cNvSpPr txBox="1"/>
          <p:nvPr/>
        </p:nvSpPr>
        <p:spPr>
          <a:xfrm>
            <a:off x="275587" y="1080108"/>
            <a:ext cx="2705738" cy="300082"/>
          </a:xfrm>
          <a:prstGeom prst="rect">
            <a:avLst/>
          </a:prstGeom>
          <a:noFill/>
        </p:spPr>
        <p:txBody>
          <a:bodyPr wrap="square">
            <a:spAutoFit/>
          </a:bodyPr>
          <a:lstStyle/>
          <a:p>
            <a:r>
              <a:rPr lang="en-US" sz="1350" dirty="0"/>
              <a:t>Gini impurity for chest pain = 0.364</a:t>
            </a:r>
          </a:p>
        </p:txBody>
      </p:sp>
      <p:sp>
        <p:nvSpPr>
          <p:cNvPr id="8" name="TextBox 7">
            <a:extLst>
              <a:ext uri="{FF2B5EF4-FFF2-40B4-BE49-F238E27FC236}">
                <a16:creationId xmlns:a16="http://schemas.microsoft.com/office/drawing/2014/main" id="{06A0ACB7-30A4-4108-AC78-82F0EAB0EBEF}"/>
              </a:ext>
            </a:extLst>
          </p:cNvPr>
          <p:cNvSpPr txBox="1"/>
          <p:nvPr/>
        </p:nvSpPr>
        <p:spPr>
          <a:xfrm>
            <a:off x="275587" y="2804725"/>
            <a:ext cx="2705738" cy="1338828"/>
          </a:xfrm>
          <a:prstGeom prst="rect">
            <a:avLst/>
          </a:prstGeom>
          <a:noFill/>
        </p:spPr>
        <p:txBody>
          <a:bodyPr wrap="square">
            <a:spAutoFit/>
          </a:bodyPr>
          <a:lstStyle/>
          <a:p>
            <a:r>
              <a:rPr lang="en-US" sz="1350" dirty="0"/>
              <a:t>Gini impurity for good blood circulation= 0.360</a:t>
            </a:r>
          </a:p>
          <a:p>
            <a:endParaRPr lang="en-US" sz="1350" dirty="0"/>
          </a:p>
          <a:p>
            <a:r>
              <a:rPr lang="en-US" sz="1350" dirty="0"/>
              <a:t>The lowest Gini impurity separates the patients with/without disease the best)</a:t>
            </a:r>
          </a:p>
        </p:txBody>
      </p:sp>
      <p:sp>
        <p:nvSpPr>
          <p:cNvPr id="9" name="TextBox 8">
            <a:extLst>
              <a:ext uri="{FF2B5EF4-FFF2-40B4-BE49-F238E27FC236}">
                <a16:creationId xmlns:a16="http://schemas.microsoft.com/office/drawing/2014/main" id="{0B66CB59-C4BD-44E7-9405-A6EB02B20EC6}"/>
              </a:ext>
            </a:extLst>
          </p:cNvPr>
          <p:cNvSpPr txBox="1"/>
          <p:nvPr/>
        </p:nvSpPr>
        <p:spPr>
          <a:xfrm>
            <a:off x="275587" y="4570087"/>
            <a:ext cx="2705738" cy="507831"/>
          </a:xfrm>
          <a:prstGeom prst="rect">
            <a:avLst/>
          </a:prstGeom>
          <a:noFill/>
        </p:spPr>
        <p:txBody>
          <a:bodyPr wrap="square">
            <a:spAutoFit/>
          </a:bodyPr>
          <a:lstStyle/>
          <a:p>
            <a:r>
              <a:rPr lang="en-US" sz="1350" dirty="0"/>
              <a:t>Gini impurity for blocked arteries= 0.381</a:t>
            </a:r>
          </a:p>
        </p:txBody>
      </p:sp>
      <p:sp>
        <p:nvSpPr>
          <p:cNvPr id="10" name="Oval 9">
            <a:extLst>
              <a:ext uri="{FF2B5EF4-FFF2-40B4-BE49-F238E27FC236}">
                <a16:creationId xmlns:a16="http://schemas.microsoft.com/office/drawing/2014/main" id="{5629A690-6A62-41F5-81DF-0C5A896AC386}"/>
              </a:ext>
            </a:extLst>
          </p:cNvPr>
          <p:cNvSpPr/>
          <p:nvPr/>
        </p:nvSpPr>
        <p:spPr>
          <a:xfrm>
            <a:off x="1185862" y="3024188"/>
            <a:ext cx="471488" cy="2414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1C40FEB9-DB03-C65C-7032-28ABDAAAF6A1}"/>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4508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88C545B-926D-4F67-86CD-827992CF21F3}"/>
              </a:ext>
            </a:extLst>
          </p:cNvPr>
          <p:cNvGraphicFramePr>
            <a:graphicFrameLocks noGrp="1"/>
          </p:cNvGraphicFramePr>
          <p:nvPr/>
        </p:nvGraphicFramePr>
        <p:xfrm>
          <a:off x="253659" y="1709983"/>
          <a:ext cx="3120108" cy="2728158"/>
        </p:xfrm>
        <a:graphic>
          <a:graphicData uri="http://schemas.openxmlformats.org/drawingml/2006/table">
            <a:tbl>
              <a:tblPr firstRow="1" bandRow="1">
                <a:tableStyleId>{5C22544A-7EE6-4342-B048-85BDC9FD1C3A}</a:tableStyleId>
              </a:tblPr>
              <a:tblGrid>
                <a:gridCol w="780027">
                  <a:extLst>
                    <a:ext uri="{9D8B030D-6E8A-4147-A177-3AD203B41FA5}">
                      <a16:colId xmlns:a16="http://schemas.microsoft.com/office/drawing/2014/main" val="2839971267"/>
                    </a:ext>
                  </a:extLst>
                </a:gridCol>
                <a:gridCol w="780027">
                  <a:extLst>
                    <a:ext uri="{9D8B030D-6E8A-4147-A177-3AD203B41FA5}">
                      <a16:colId xmlns:a16="http://schemas.microsoft.com/office/drawing/2014/main" val="1678326070"/>
                    </a:ext>
                  </a:extLst>
                </a:gridCol>
                <a:gridCol w="780027">
                  <a:extLst>
                    <a:ext uri="{9D8B030D-6E8A-4147-A177-3AD203B41FA5}">
                      <a16:colId xmlns:a16="http://schemas.microsoft.com/office/drawing/2014/main" val="1275535243"/>
                    </a:ext>
                  </a:extLst>
                </a:gridCol>
                <a:gridCol w="780027">
                  <a:extLst>
                    <a:ext uri="{9D8B030D-6E8A-4147-A177-3AD203B41FA5}">
                      <a16:colId xmlns:a16="http://schemas.microsoft.com/office/drawing/2014/main" val="3145582435"/>
                    </a:ext>
                  </a:extLst>
                </a:gridCol>
              </a:tblGrid>
              <a:tr h="539636">
                <a:tc>
                  <a:txBody>
                    <a:bodyPr/>
                    <a:lstStyle/>
                    <a:p>
                      <a:r>
                        <a:rPr lang="en-US" sz="1000" dirty="0"/>
                        <a:t>Chest pain</a:t>
                      </a:r>
                    </a:p>
                  </a:txBody>
                  <a:tcPr marL="68580" marR="68580" marT="34290" marB="34290"/>
                </a:tc>
                <a:tc>
                  <a:txBody>
                    <a:bodyPr/>
                    <a:lstStyle/>
                    <a:p>
                      <a:r>
                        <a:rPr lang="en-US" sz="1000" dirty="0"/>
                        <a:t>Good blood circulation</a:t>
                      </a:r>
                    </a:p>
                  </a:txBody>
                  <a:tcPr marL="68580" marR="68580" marT="34290" marB="34290"/>
                </a:tc>
                <a:tc>
                  <a:txBody>
                    <a:bodyPr/>
                    <a:lstStyle/>
                    <a:p>
                      <a:r>
                        <a:rPr lang="en-US" sz="1000" dirty="0"/>
                        <a:t>Blocked arteries </a:t>
                      </a:r>
                    </a:p>
                  </a:txBody>
                  <a:tcPr marL="68580" marR="68580" marT="34290" marB="34290"/>
                </a:tc>
                <a:tc>
                  <a:txBody>
                    <a:bodyPr/>
                    <a:lstStyle/>
                    <a:p>
                      <a:r>
                        <a:rPr lang="en-US" sz="1000" dirty="0"/>
                        <a:t>Heart disease</a:t>
                      </a:r>
                    </a:p>
                  </a:txBody>
                  <a:tcPr marL="68580" marR="68580" marT="34290" marB="34290"/>
                </a:tc>
                <a:extLst>
                  <a:ext uri="{0D108BD9-81ED-4DB2-BD59-A6C34878D82A}">
                    <a16:rowId xmlns:a16="http://schemas.microsoft.com/office/drawing/2014/main" val="378130958"/>
                  </a:ext>
                </a:extLst>
              </a:tr>
              <a:tr h="312646">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extLst>
                  <a:ext uri="{0D108BD9-81ED-4DB2-BD59-A6C34878D82A}">
                    <a16:rowId xmlns:a16="http://schemas.microsoft.com/office/drawing/2014/main" val="2501312499"/>
                  </a:ext>
                </a:extLst>
              </a:tr>
              <a:tr h="312646">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2235299571"/>
                  </a:ext>
                </a:extLst>
              </a:tr>
              <a:tr h="312646">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extLst>
                  <a:ext uri="{0D108BD9-81ED-4DB2-BD59-A6C34878D82A}">
                    <a16:rowId xmlns:a16="http://schemas.microsoft.com/office/drawing/2014/main" val="3820088382"/>
                  </a:ext>
                </a:extLst>
              </a:tr>
              <a:tr h="312646">
                <a:tc>
                  <a:txBody>
                    <a:bodyPr/>
                    <a:lstStyle/>
                    <a:p>
                      <a:r>
                        <a:rPr lang="en-US" sz="1000" dirty="0"/>
                        <a:t>Yes</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2489459672"/>
                  </a:ext>
                </a:extLst>
              </a:tr>
              <a:tr h="312646">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3831969500"/>
                  </a:ext>
                </a:extLst>
              </a:tr>
              <a:tr h="312646">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extLst>
                  <a:ext uri="{0D108BD9-81ED-4DB2-BD59-A6C34878D82A}">
                    <a16:rowId xmlns:a16="http://schemas.microsoft.com/office/drawing/2014/main" val="2293551805"/>
                  </a:ext>
                </a:extLst>
              </a:tr>
              <a:tr h="312646">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1913119009"/>
                  </a:ext>
                </a:extLst>
              </a:tr>
            </a:tbl>
          </a:graphicData>
        </a:graphic>
      </p:graphicFrame>
      <p:sp>
        <p:nvSpPr>
          <p:cNvPr id="5" name="Rectangle 4">
            <a:extLst>
              <a:ext uri="{FF2B5EF4-FFF2-40B4-BE49-F238E27FC236}">
                <a16:creationId xmlns:a16="http://schemas.microsoft.com/office/drawing/2014/main" id="{0E20E110-AD5E-4597-8933-A430F29D3F38}"/>
              </a:ext>
            </a:extLst>
          </p:cNvPr>
          <p:cNvSpPr/>
          <p:nvPr/>
        </p:nvSpPr>
        <p:spPr>
          <a:xfrm>
            <a:off x="5813191" y="188364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6" name="Rectangle 5">
            <a:extLst>
              <a:ext uri="{FF2B5EF4-FFF2-40B4-BE49-F238E27FC236}">
                <a16:creationId xmlns:a16="http://schemas.microsoft.com/office/drawing/2014/main" id="{4244C16E-9C8A-4053-B8DC-A931212A5C70}"/>
              </a:ext>
            </a:extLst>
          </p:cNvPr>
          <p:cNvSpPr/>
          <p:nvPr/>
        </p:nvSpPr>
        <p:spPr>
          <a:xfrm>
            <a:off x="4868108" y="268835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0175189C-6F6E-4E1B-9E0C-07E72FA93AFB}"/>
              </a:ext>
            </a:extLst>
          </p:cNvPr>
          <p:cNvSpPr/>
          <p:nvPr/>
        </p:nvSpPr>
        <p:spPr>
          <a:xfrm>
            <a:off x="7489337" y="268835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D3873EB9-BE15-474A-8467-C26E3B6BE11C}"/>
              </a:ext>
            </a:extLst>
          </p:cNvPr>
          <p:cNvSpPr/>
          <p:nvPr/>
        </p:nvSpPr>
        <p:spPr>
          <a:xfrm>
            <a:off x="4268223" y="341557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F22ADA72-E511-4239-99B9-C99F7B88274D}"/>
              </a:ext>
            </a:extLst>
          </p:cNvPr>
          <p:cNvSpPr/>
          <p:nvPr/>
        </p:nvSpPr>
        <p:spPr>
          <a:xfrm>
            <a:off x="5534347"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8DD1E18-7E3C-41AD-8D75-C38E995D9DF2}"/>
              </a:ext>
            </a:extLst>
          </p:cNvPr>
          <p:cNvSpPr/>
          <p:nvPr/>
        </p:nvSpPr>
        <p:spPr>
          <a:xfrm>
            <a:off x="3507626"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B0089588-AE46-4A89-9442-AB92CF7AF0D9}"/>
              </a:ext>
            </a:extLst>
          </p:cNvPr>
          <p:cNvSpPr/>
          <p:nvPr/>
        </p:nvSpPr>
        <p:spPr>
          <a:xfrm>
            <a:off x="4795230" y="414279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F0966220-D048-4311-A1A9-AA708919F3C2}"/>
              </a:ext>
            </a:extLst>
          </p:cNvPr>
          <p:cNvSpPr/>
          <p:nvPr/>
        </p:nvSpPr>
        <p:spPr>
          <a:xfrm>
            <a:off x="6775921"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00F415CB-5636-4859-868B-D15E34ED05CC}"/>
              </a:ext>
            </a:extLst>
          </p:cNvPr>
          <p:cNvSpPr/>
          <p:nvPr/>
        </p:nvSpPr>
        <p:spPr>
          <a:xfrm>
            <a:off x="8001770"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0198B34-DE70-44F8-B601-0DF417548221}"/>
              </a:ext>
            </a:extLst>
          </p:cNvPr>
          <p:cNvSpPr/>
          <p:nvPr/>
        </p:nvSpPr>
        <p:spPr>
          <a:xfrm>
            <a:off x="8001770"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B32ED5B5-0C86-40DE-A185-00FDD4A974EB}"/>
              </a:ext>
            </a:extLst>
          </p:cNvPr>
          <p:cNvSpPr/>
          <p:nvPr/>
        </p:nvSpPr>
        <p:spPr>
          <a:xfrm>
            <a:off x="6671594"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a:extLst>
              <a:ext uri="{FF2B5EF4-FFF2-40B4-BE49-F238E27FC236}">
                <a16:creationId xmlns:a16="http://schemas.microsoft.com/office/drawing/2014/main" id="{08991E88-8A07-40B7-9A71-F4A63D2B4958}"/>
              </a:ext>
            </a:extLst>
          </p:cNvPr>
          <p:cNvCxnSpPr>
            <a:stCxn id="5" idx="2"/>
            <a:endCxn id="6" idx="0"/>
          </p:cNvCxnSpPr>
          <p:nvPr/>
        </p:nvCxnSpPr>
        <p:spPr>
          <a:xfrm flipH="1">
            <a:off x="5443444" y="2201233"/>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D7FEBBE-3BB7-474D-A822-82817604B0FC}"/>
              </a:ext>
            </a:extLst>
          </p:cNvPr>
          <p:cNvCxnSpPr>
            <a:stCxn id="5" idx="2"/>
            <a:endCxn id="7" idx="0"/>
          </p:cNvCxnSpPr>
          <p:nvPr/>
        </p:nvCxnSpPr>
        <p:spPr>
          <a:xfrm>
            <a:off x="6388527" y="2201234"/>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A36C837-E2E6-411F-96B3-4D313276B51A}"/>
              </a:ext>
            </a:extLst>
          </p:cNvPr>
          <p:cNvCxnSpPr>
            <a:stCxn id="6" idx="2"/>
            <a:endCxn id="8" idx="0"/>
          </p:cNvCxnSpPr>
          <p:nvPr/>
        </p:nvCxnSpPr>
        <p:spPr>
          <a:xfrm flipH="1">
            <a:off x="4843559" y="3005937"/>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E709446-1C0D-498A-AF3A-5571991BB664}"/>
              </a:ext>
            </a:extLst>
          </p:cNvPr>
          <p:cNvCxnSpPr>
            <a:stCxn id="6" idx="2"/>
            <a:endCxn id="9" idx="0"/>
          </p:cNvCxnSpPr>
          <p:nvPr/>
        </p:nvCxnSpPr>
        <p:spPr>
          <a:xfrm>
            <a:off x="5443444" y="3005937"/>
            <a:ext cx="666239" cy="40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0DD272-7ED8-45A1-A91A-24160B182242}"/>
              </a:ext>
            </a:extLst>
          </p:cNvPr>
          <p:cNvCxnSpPr>
            <a:cxnSpLocks/>
            <a:stCxn id="7" idx="2"/>
            <a:endCxn id="12" idx="0"/>
          </p:cNvCxnSpPr>
          <p:nvPr/>
        </p:nvCxnSpPr>
        <p:spPr>
          <a:xfrm flipH="1">
            <a:off x="7351257" y="3005936"/>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B7333DB-D995-4709-843F-CEBADF310751}"/>
              </a:ext>
            </a:extLst>
          </p:cNvPr>
          <p:cNvCxnSpPr>
            <a:stCxn id="7" idx="2"/>
            <a:endCxn id="13" idx="0"/>
          </p:cNvCxnSpPr>
          <p:nvPr/>
        </p:nvCxnSpPr>
        <p:spPr>
          <a:xfrm>
            <a:off x="8064672" y="3005935"/>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84746C-EA4A-4457-9B25-9FD435D0FC02}"/>
              </a:ext>
            </a:extLst>
          </p:cNvPr>
          <p:cNvCxnSpPr>
            <a:stCxn id="8" idx="2"/>
            <a:endCxn id="10" idx="0"/>
          </p:cNvCxnSpPr>
          <p:nvPr/>
        </p:nvCxnSpPr>
        <p:spPr>
          <a:xfrm flipH="1">
            <a:off x="4082962" y="3733161"/>
            <a:ext cx="760597" cy="40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C75D94D-D44B-408B-BD6F-4A923C7B3DAB}"/>
              </a:ext>
            </a:extLst>
          </p:cNvPr>
          <p:cNvCxnSpPr>
            <a:stCxn id="8" idx="2"/>
            <a:endCxn id="11" idx="0"/>
          </p:cNvCxnSpPr>
          <p:nvPr/>
        </p:nvCxnSpPr>
        <p:spPr>
          <a:xfrm>
            <a:off x="4843559" y="3733161"/>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3B8969-911D-4DCF-95DD-8808EACB8E1A}"/>
              </a:ext>
            </a:extLst>
          </p:cNvPr>
          <p:cNvCxnSpPr>
            <a:stCxn id="13" idx="2"/>
            <a:endCxn id="15" idx="0"/>
          </p:cNvCxnSpPr>
          <p:nvPr/>
        </p:nvCxnSpPr>
        <p:spPr>
          <a:xfrm flipH="1">
            <a:off x="7246929" y="3733157"/>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E3796E-EDEF-4DA4-923B-81923ADAC94A}"/>
              </a:ext>
            </a:extLst>
          </p:cNvPr>
          <p:cNvCxnSpPr>
            <a:stCxn id="13" idx="2"/>
            <a:endCxn id="14" idx="0"/>
          </p:cNvCxnSpPr>
          <p:nvPr/>
        </p:nvCxnSpPr>
        <p:spPr>
          <a:xfrm>
            <a:off x="8577106" y="3733157"/>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FE462BE-8BA3-46A4-848C-0666D6A2A991}"/>
              </a:ext>
            </a:extLst>
          </p:cNvPr>
          <p:cNvSpPr txBox="1"/>
          <p:nvPr/>
        </p:nvSpPr>
        <p:spPr>
          <a:xfrm>
            <a:off x="253659" y="1161845"/>
            <a:ext cx="4579143" cy="300082"/>
          </a:xfrm>
          <a:prstGeom prst="rect">
            <a:avLst/>
          </a:prstGeom>
          <a:noFill/>
        </p:spPr>
        <p:txBody>
          <a:bodyPr wrap="square">
            <a:spAutoFit/>
          </a:bodyPr>
          <a:lstStyle/>
          <a:p>
            <a:r>
              <a:rPr lang="en-US" sz="1350" dirty="0"/>
              <a:t>Good blood circulation is used as a root of the tree</a:t>
            </a:r>
          </a:p>
        </p:txBody>
      </p:sp>
      <p:sp>
        <p:nvSpPr>
          <p:cNvPr id="2" name="TextBox 1">
            <a:extLst>
              <a:ext uri="{FF2B5EF4-FFF2-40B4-BE49-F238E27FC236}">
                <a16:creationId xmlns:a16="http://schemas.microsoft.com/office/drawing/2014/main" id="{8176BE21-469A-2FD8-9494-E247396B2305}"/>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35144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DC248A-56A5-41E6-BE4C-AA11FC1777B7}"/>
              </a:ext>
            </a:extLst>
          </p:cNvPr>
          <p:cNvSpPr/>
          <p:nvPr/>
        </p:nvSpPr>
        <p:spPr>
          <a:xfrm>
            <a:off x="5813191" y="188364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C8C50AE5-1C40-47FD-8705-CC4FC0EB7AE0}"/>
              </a:ext>
            </a:extLst>
          </p:cNvPr>
          <p:cNvSpPr/>
          <p:nvPr/>
        </p:nvSpPr>
        <p:spPr>
          <a:xfrm>
            <a:off x="4868108" y="268835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37/127</a:t>
            </a:r>
          </a:p>
        </p:txBody>
      </p:sp>
      <p:sp>
        <p:nvSpPr>
          <p:cNvPr id="6" name="Rectangle 5">
            <a:extLst>
              <a:ext uri="{FF2B5EF4-FFF2-40B4-BE49-F238E27FC236}">
                <a16:creationId xmlns:a16="http://schemas.microsoft.com/office/drawing/2014/main" id="{4C4D629E-A6B3-4F70-A3F1-801F69B948D3}"/>
              </a:ext>
            </a:extLst>
          </p:cNvPr>
          <p:cNvSpPr/>
          <p:nvPr/>
        </p:nvSpPr>
        <p:spPr>
          <a:xfrm>
            <a:off x="7489337" y="268835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100/33</a:t>
            </a:r>
          </a:p>
        </p:txBody>
      </p:sp>
      <p:sp>
        <p:nvSpPr>
          <p:cNvPr id="7" name="Rectangle 6">
            <a:extLst>
              <a:ext uri="{FF2B5EF4-FFF2-40B4-BE49-F238E27FC236}">
                <a16:creationId xmlns:a16="http://schemas.microsoft.com/office/drawing/2014/main" id="{68B81E0C-BCC1-4A54-B158-E3B5B44BB82D}"/>
              </a:ext>
            </a:extLst>
          </p:cNvPr>
          <p:cNvSpPr/>
          <p:nvPr/>
        </p:nvSpPr>
        <p:spPr>
          <a:xfrm>
            <a:off x="4268223" y="341557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172B0A65-F663-4986-814D-DCDC1E148BC9}"/>
              </a:ext>
            </a:extLst>
          </p:cNvPr>
          <p:cNvSpPr/>
          <p:nvPr/>
        </p:nvSpPr>
        <p:spPr>
          <a:xfrm>
            <a:off x="5534347"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01720066-6314-4BF6-BB31-E7B9E5361B62}"/>
              </a:ext>
            </a:extLst>
          </p:cNvPr>
          <p:cNvSpPr/>
          <p:nvPr/>
        </p:nvSpPr>
        <p:spPr>
          <a:xfrm>
            <a:off x="3507626"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7E4AB724-336F-4B0F-9A52-DA6D4065719B}"/>
              </a:ext>
            </a:extLst>
          </p:cNvPr>
          <p:cNvSpPr/>
          <p:nvPr/>
        </p:nvSpPr>
        <p:spPr>
          <a:xfrm>
            <a:off x="4795230" y="414279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6F1CA359-2CCD-424E-B48D-15FC0C035BDE}"/>
              </a:ext>
            </a:extLst>
          </p:cNvPr>
          <p:cNvSpPr/>
          <p:nvPr/>
        </p:nvSpPr>
        <p:spPr>
          <a:xfrm>
            <a:off x="6775921"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6B2EBE4C-3F60-4673-AAB0-ADA8A3DDC761}"/>
              </a:ext>
            </a:extLst>
          </p:cNvPr>
          <p:cNvSpPr/>
          <p:nvPr/>
        </p:nvSpPr>
        <p:spPr>
          <a:xfrm>
            <a:off x="8001770"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F4205BCA-D659-46F0-9C63-85041E1C1DB0}"/>
              </a:ext>
            </a:extLst>
          </p:cNvPr>
          <p:cNvSpPr/>
          <p:nvPr/>
        </p:nvSpPr>
        <p:spPr>
          <a:xfrm>
            <a:off x="8001770"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E49EF28A-8075-484D-B03D-AB3761038357}"/>
              </a:ext>
            </a:extLst>
          </p:cNvPr>
          <p:cNvSpPr/>
          <p:nvPr/>
        </p:nvSpPr>
        <p:spPr>
          <a:xfrm>
            <a:off x="6671594" y="414279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27AE2F1A-4878-4E0D-9CC1-B9115E46D2F6}"/>
              </a:ext>
            </a:extLst>
          </p:cNvPr>
          <p:cNvCxnSpPr>
            <a:stCxn id="4" idx="2"/>
            <a:endCxn id="5" idx="0"/>
          </p:cNvCxnSpPr>
          <p:nvPr/>
        </p:nvCxnSpPr>
        <p:spPr>
          <a:xfrm flipH="1">
            <a:off x="5443444" y="2201233"/>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2DC5942-F983-48A1-8E10-E463FC44784F}"/>
              </a:ext>
            </a:extLst>
          </p:cNvPr>
          <p:cNvCxnSpPr>
            <a:stCxn id="4" idx="2"/>
            <a:endCxn id="6" idx="0"/>
          </p:cNvCxnSpPr>
          <p:nvPr/>
        </p:nvCxnSpPr>
        <p:spPr>
          <a:xfrm>
            <a:off x="6388527" y="2201234"/>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A38D7F-26A4-4CEF-8775-20389885C3E7}"/>
              </a:ext>
            </a:extLst>
          </p:cNvPr>
          <p:cNvCxnSpPr>
            <a:stCxn id="5" idx="2"/>
            <a:endCxn id="7" idx="0"/>
          </p:cNvCxnSpPr>
          <p:nvPr/>
        </p:nvCxnSpPr>
        <p:spPr>
          <a:xfrm flipH="1">
            <a:off x="4843559" y="3005937"/>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3E8852-8CF3-4F95-9C33-E9297D65F2B5}"/>
              </a:ext>
            </a:extLst>
          </p:cNvPr>
          <p:cNvCxnSpPr>
            <a:stCxn id="5" idx="2"/>
            <a:endCxn id="8" idx="0"/>
          </p:cNvCxnSpPr>
          <p:nvPr/>
        </p:nvCxnSpPr>
        <p:spPr>
          <a:xfrm>
            <a:off x="5443444" y="3005937"/>
            <a:ext cx="666239" cy="40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CBDC00-CF8D-4292-9DCD-A71D18EECAD8}"/>
              </a:ext>
            </a:extLst>
          </p:cNvPr>
          <p:cNvCxnSpPr>
            <a:cxnSpLocks/>
            <a:stCxn id="6" idx="2"/>
            <a:endCxn id="11" idx="0"/>
          </p:cNvCxnSpPr>
          <p:nvPr/>
        </p:nvCxnSpPr>
        <p:spPr>
          <a:xfrm flipH="1">
            <a:off x="7351257" y="3005936"/>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14674D-451E-4279-81C8-B49E56F659C3}"/>
              </a:ext>
            </a:extLst>
          </p:cNvPr>
          <p:cNvCxnSpPr>
            <a:stCxn id="6" idx="2"/>
            <a:endCxn id="12" idx="0"/>
          </p:cNvCxnSpPr>
          <p:nvPr/>
        </p:nvCxnSpPr>
        <p:spPr>
          <a:xfrm>
            <a:off x="8064672" y="3005935"/>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0C2FAF-B197-4618-B263-487E9DF6CF53}"/>
              </a:ext>
            </a:extLst>
          </p:cNvPr>
          <p:cNvCxnSpPr>
            <a:stCxn id="7" idx="2"/>
            <a:endCxn id="9" idx="0"/>
          </p:cNvCxnSpPr>
          <p:nvPr/>
        </p:nvCxnSpPr>
        <p:spPr>
          <a:xfrm flipH="1">
            <a:off x="4082962" y="3733161"/>
            <a:ext cx="760597" cy="40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04BA2C-E279-4C78-8E4D-C28C1B72FE46}"/>
              </a:ext>
            </a:extLst>
          </p:cNvPr>
          <p:cNvCxnSpPr>
            <a:stCxn id="7" idx="2"/>
            <a:endCxn id="10" idx="0"/>
          </p:cNvCxnSpPr>
          <p:nvPr/>
        </p:nvCxnSpPr>
        <p:spPr>
          <a:xfrm>
            <a:off x="4843559" y="3733161"/>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1DB5E5-17B5-49E3-905B-09E5FC4B38A3}"/>
              </a:ext>
            </a:extLst>
          </p:cNvPr>
          <p:cNvCxnSpPr>
            <a:stCxn id="12" idx="2"/>
            <a:endCxn id="14" idx="0"/>
          </p:cNvCxnSpPr>
          <p:nvPr/>
        </p:nvCxnSpPr>
        <p:spPr>
          <a:xfrm flipH="1">
            <a:off x="7246929" y="3733157"/>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2F3AD17-B47B-40B7-99A2-2D0DBB98BB9F}"/>
              </a:ext>
            </a:extLst>
          </p:cNvPr>
          <p:cNvCxnSpPr>
            <a:stCxn id="12" idx="2"/>
            <a:endCxn id="13" idx="0"/>
          </p:cNvCxnSpPr>
          <p:nvPr/>
        </p:nvCxnSpPr>
        <p:spPr>
          <a:xfrm>
            <a:off x="8577106" y="3733157"/>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C3EE203-9FB7-42F6-8B6A-4EF92E5E5322}"/>
              </a:ext>
            </a:extLst>
          </p:cNvPr>
          <p:cNvPicPr>
            <a:picLocks noChangeAspect="1"/>
          </p:cNvPicPr>
          <p:nvPr/>
        </p:nvPicPr>
        <p:blipFill>
          <a:blip r:embed="rId2"/>
          <a:stretch>
            <a:fillRect/>
          </a:stretch>
        </p:blipFill>
        <p:spPr>
          <a:xfrm>
            <a:off x="451720" y="1588595"/>
            <a:ext cx="2612865" cy="1461485"/>
          </a:xfrm>
          <a:prstGeom prst="rect">
            <a:avLst/>
          </a:prstGeom>
        </p:spPr>
      </p:pic>
      <p:sp>
        <p:nvSpPr>
          <p:cNvPr id="26" name="TextBox 25">
            <a:extLst>
              <a:ext uri="{FF2B5EF4-FFF2-40B4-BE49-F238E27FC236}">
                <a16:creationId xmlns:a16="http://schemas.microsoft.com/office/drawing/2014/main" id="{E812B877-4D99-4508-8504-D51BDE57B30D}"/>
              </a:ext>
            </a:extLst>
          </p:cNvPr>
          <p:cNvSpPr txBox="1"/>
          <p:nvPr/>
        </p:nvSpPr>
        <p:spPr>
          <a:xfrm>
            <a:off x="288965" y="4870011"/>
            <a:ext cx="4579143" cy="507831"/>
          </a:xfrm>
          <a:prstGeom prst="rect">
            <a:avLst/>
          </a:prstGeom>
          <a:noFill/>
        </p:spPr>
        <p:txBody>
          <a:bodyPr wrap="square">
            <a:spAutoFit/>
          </a:bodyPr>
          <a:lstStyle/>
          <a:p>
            <a:r>
              <a:rPr lang="en-US" sz="1350" dirty="0"/>
              <a:t>Now, we need to look for the best features to use for splitting at these nodes</a:t>
            </a:r>
          </a:p>
        </p:txBody>
      </p:sp>
      <p:sp>
        <p:nvSpPr>
          <p:cNvPr id="2" name="TextBox 1">
            <a:extLst>
              <a:ext uri="{FF2B5EF4-FFF2-40B4-BE49-F238E27FC236}">
                <a16:creationId xmlns:a16="http://schemas.microsoft.com/office/drawing/2014/main" id="{B587D324-6E2A-EBEC-409B-7B41E181A9C0}"/>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27322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E935F6-9A29-4A08-AB38-C7484BF28D66}"/>
              </a:ext>
            </a:extLst>
          </p:cNvPr>
          <p:cNvSpPr/>
          <p:nvPr/>
        </p:nvSpPr>
        <p:spPr>
          <a:xfrm>
            <a:off x="5694128" y="158837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7E8C623C-B6EE-43DF-B0BB-8457348B9E9D}"/>
              </a:ext>
            </a:extLst>
          </p:cNvPr>
          <p:cNvSpPr/>
          <p:nvPr/>
        </p:nvSpPr>
        <p:spPr>
          <a:xfrm>
            <a:off x="4749046" y="2393077"/>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37/127</a:t>
            </a:r>
          </a:p>
        </p:txBody>
      </p:sp>
      <p:sp>
        <p:nvSpPr>
          <p:cNvPr id="6" name="Rectangle 5">
            <a:extLst>
              <a:ext uri="{FF2B5EF4-FFF2-40B4-BE49-F238E27FC236}">
                <a16:creationId xmlns:a16="http://schemas.microsoft.com/office/drawing/2014/main" id="{B3B12741-C43D-40D7-83EE-78576429752B}"/>
              </a:ext>
            </a:extLst>
          </p:cNvPr>
          <p:cNvSpPr/>
          <p:nvPr/>
        </p:nvSpPr>
        <p:spPr>
          <a:xfrm>
            <a:off x="7370274" y="239307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100/33</a:t>
            </a:r>
          </a:p>
        </p:txBody>
      </p:sp>
      <p:sp>
        <p:nvSpPr>
          <p:cNvPr id="7" name="Rectangle 6">
            <a:extLst>
              <a:ext uri="{FF2B5EF4-FFF2-40B4-BE49-F238E27FC236}">
                <a16:creationId xmlns:a16="http://schemas.microsoft.com/office/drawing/2014/main" id="{16318727-A296-48B8-B0B7-B776F8878395}"/>
              </a:ext>
            </a:extLst>
          </p:cNvPr>
          <p:cNvSpPr/>
          <p:nvPr/>
        </p:nvSpPr>
        <p:spPr>
          <a:xfrm>
            <a:off x="4149161" y="312030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EC7C2991-4036-407C-8211-9650F367A971}"/>
              </a:ext>
            </a:extLst>
          </p:cNvPr>
          <p:cNvSpPr/>
          <p:nvPr/>
        </p:nvSpPr>
        <p:spPr>
          <a:xfrm>
            <a:off x="5415284" y="312029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ECD54AB8-F2D9-45D0-A929-1A4D2E497A1A}"/>
              </a:ext>
            </a:extLst>
          </p:cNvPr>
          <p:cNvSpPr/>
          <p:nvPr/>
        </p:nvSpPr>
        <p:spPr>
          <a:xfrm>
            <a:off x="3435744" y="385664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7DC450A-8B79-4829-8BF0-284ABFAF3A2E}"/>
              </a:ext>
            </a:extLst>
          </p:cNvPr>
          <p:cNvSpPr/>
          <p:nvPr/>
        </p:nvSpPr>
        <p:spPr>
          <a:xfrm>
            <a:off x="4676168" y="384752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3089C911-FFD3-41E7-B3FF-99B12635325F}"/>
              </a:ext>
            </a:extLst>
          </p:cNvPr>
          <p:cNvSpPr/>
          <p:nvPr/>
        </p:nvSpPr>
        <p:spPr>
          <a:xfrm>
            <a:off x="6656858" y="312029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2188C206-C99F-4C1A-9AB5-FCDE9688E186}"/>
              </a:ext>
            </a:extLst>
          </p:cNvPr>
          <p:cNvSpPr/>
          <p:nvPr/>
        </p:nvSpPr>
        <p:spPr>
          <a:xfrm>
            <a:off x="7882708" y="312029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AC8F6C14-BF8B-4DCC-8876-AED3A2E25016}"/>
              </a:ext>
            </a:extLst>
          </p:cNvPr>
          <p:cNvSpPr/>
          <p:nvPr/>
        </p:nvSpPr>
        <p:spPr>
          <a:xfrm>
            <a:off x="7882708" y="384751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BAEA1B58-608F-485D-B560-FB7244BD8F15}"/>
              </a:ext>
            </a:extLst>
          </p:cNvPr>
          <p:cNvSpPr/>
          <p:nvPr/>
        </p:nvSpPr>
        <p:spPr>
          <a:xfrm>
            <a:off x="6552531" y="384751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0CBBAAD5-EF81-4865-AFDA-2AB915DCDBFC}"/>
              </a:ext>
            </a:extLst>
          </p:cNvPr>
          <p:cNvCxnSpPr>
            <a:stCxn id="4" idx="2"/>
            <a:endCxn id="5" idx="0"/>
          </p:cNvCxnSpPr>
          <p:nvPr/>
        </p:nvCxnSpPr>
        <p:spPr>
          <a:xfrm flipH="1">
            <a:off x="5324381" y="1905958"/>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43C3C9-74F7-4280-A6D8-DA5361494E0C}"/>
              </a:ext>
            </a:extLst>
          </p:cNvPr>
          <p:cNvCxnSpPr>
            <a:stCxn id="4" idx="2"/>
            <a:endCxn id="6" idx="0"/>
          </p:cNvCxnSpPr>
          <p:nvPr/>
        </p:nvCxnSpPr>
        <p:spPr>
          <a:xfrm>
            <a:off x="6269464" y="1905959"/>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B1E83A-7616-4738-A63A-3439D1B54C52}"/>
              </a:ext>
            </a:extLst>
          </p:cNvPr>
          <p:cNvCxnSpPr>
            <a:stCxn id="5" idx="2"/>
            <a:endCxn id="7" idx="0"/>
          </p:cNvCxnSpPr>
          <p:nvPr/>
        </p:nvCxnSpPr>
        <p:spPr>
          <a:xfrm flipH="1">
            <a:off x="4724497" y="2710662"/>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710D70-E9C7-4CEB-BAD8-79A092AF9862}"/>
              </a:ext>
            </a:extLst>
          </p:cNvPr>
          <p:cNvCxnSpPr>
            <a:stCxn id="5" idx="2"/>
            <a:endCxn id="8" idx="0"/>
          </p:cNvCxnSpPr>
          <p:nvPr/>
        </p:nvCxnSpPr>
        <p:spPr>
          <a:xfrm>
            <a:off x="5324381" y="2710662"/>
            <a:ext cx="666239" cy="40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A38FB6-98DD-42FF-BE81-630CFE8E3D75}"/>
              </a:ext>
            </a:extLst>
          </p:cNvPr>
          <p:cNvCxnSpPr>
            <a:cxnSpLocks/>
            <a:stCxn id="6" idx="2"/>
            <a:endCxn id="11" idx="0"/>
          </p:cNvCxnSpPr>
          <p:nvPr/>
        </p:nvCxnSpPr>
        <p:spPr>
          <a:xfrm flipH="1">
            <a:off x="7232194" y="2710661"/>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42D643-A273-472F-9CDE-B7026D314250}"/>
              </a:ext>
            </a:extLst>
          </p:cNvPr>
          <p:cNvCxnSpPr>
            <a:stCxn id="6" idx="2"/>
            <a:endCxn id="12" idx="0"/>
          </p:cNvCxnSpPr>
          <p:nvPr/>
        </p:nvCxnSpPr>
        <p:spPr>
          <a:xfrm>
            <a:off x="7945610" y="2710660"/>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97D75D-1EF9-43DD-9D6A-A4ED72B40A0F}"/>
              </a:ext>
            </a:extLst>
          </p:cNvPr>
          <p:cNvCxnSpPr>
            <a:stCxn id="7" idx="2"/>
            <a:endCxn id="9" idx="0"/>
          </p:cNvCxnSpPr>
          <p:nvPr/>
        </p:nvCxnSpPr>
        <p:spPr>
          <a:xfrm flipH="1">
            <a:off x="4011079" y="3437885"/>
            <a:ext cx="713417" cy="41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1307C5-1AB4-4DCD-B03F-F6BE23F5C55E}"/>
              </a:ext>
            </a:extLst>
          </p:cNvPr>
          <p:cNvCxnSpPr>
            <a:stCxn id="7" idx="2"/>
            <a:endCxn id="10" idx="0"/>
          </p:cNvCxnSpPr>
          <p:nvPr/>
        </p:nvCxnSpPr>
        <p:spPr>
          <a:xfrm>
            <a:off x="4724496" y="3437886"/>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EDA8391-29AE-4B2C-B830-DF51A78FC9F3}"/>
              </a:ext>
            </a:extLst>
          </p:cNvPr>
          <p:cNvCxnSpPr>
            <a:stCxn id="12" idx="2"/>
            <a:endCxn id="14" idx="0"/>
          </p:cNvCxnSpPr>
          <p:nvPr/>
        </p:nvCxnSpPr>
        <p:spPr>
          <a:xfrm flipH="1">
            <a:off x="7127867" y="3437882"/>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31C741-448D-46F5-9503-36A21FBABAAB}"/>
              </a:ext>
            </a:extLst>
          </p:cNvPr>
          <p:cNvCxnSpPr>
            <a:stCxn id="12" idx="2"/>
            <a:endCxn id="13" idx="0"/>
          </p:cNvCxnSpPr>
          <p:nvPr/>
        </p:nvCxnSpPr>
        <p:spPr>
          <a:xfrm>
            <a:off x="8458043" y="3437882"/>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A6184B4-D265-48AC-B8EC-9889DAEFEE09}"/>
              </a:ext>
            </a:extLst>
          </p:cNvPr>
          <p:cNvSpPr/>
          <p:nvPr/>
        </p:nvSpPr>
        <p:spPr>
          <a:xfrm>
            <a:off x="1145187" y="982978"/>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26" name="Rectangle 25">
            <a:extLst>
              <a:ext uri="{FF2B5EF4-FFF2-40B4-BE49-F238E27FC236}">
                <a16:creationId xmlns:a16="http://schemas.microsoft.com/office/drawing/2014/main" id="{B2C0FB2D-1A83-45DF-899F-2C9F6A081793}"/>
              </a:ext>
            </a:extLst>
          </p:cNvPr>
          <p:cNvSpPr/>
          <p:nvPr/>
        </p:nvSpPr>
        <p:spPr>
          <a:xfrm>
            <a:off x="48695" y="2435770"/>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Yes:13</a:t>
            </a:r>
          </a:p>
          <a:p>
            <a:pPr algn="ctr"/>
            <a:r>
              <a:rPr lang="en-US" sz="1350" dirty="0"/>
              <a:t>No:98</a:t>
            </a:r>
          </a:p>
        </p:txBody>
      </p:sp>
      <p:sp>
        <p:nvSpPr>
          <p:cNvPr id="27" name="Rectangle 26">
            <a:extLst>
              <a:ext uri="{FF2B5EF4-FFF2-40B4-BE49-F238E27FC236}">
                <a16:creationId xmlns:a16="http://schemas.microsoft.com/office/drawing/2014/main" id="{04E3FD69-811B-4A6D-A900-EB5CDF60E346}"/>
              </a:ext>
            </a:extLst>
          </p:cNvPr>
          <p:cNvSpPr/>
          <p:nvPr/>
        </p:nvSpPr>
        <p:spPr>
          <a:xfrm>
            <a:off x="2408793" y="2395962"/>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24</a:t>
            </a:r>
          </a:p>
          <a:p>
            <a:pPr algn="ctr"/>
            <a:r>
              <a:rPr lang="en-US" sz="1350" dirty="0"/>
              <a:t>No: 29</a:t>
            </a:r>
          </a:p>
        </p:txBody>
      </p:sp>
      <p:cxnSp>
        <p:nvCxnSpPr>
          <p:cNvPr id="28" name="Straight Arrow Connector 27">
            <a:extLst>
              <a:ext uri="{FF2B5EF4-FFF2-40B4-BE49-F238E27FC236}">
                <a16:creationId xmlns:a16="http://schemas.microsoft.com/office/drawing/2014/main" id="{A4F3EEC1-F2E9-4A85-AC17-063FA86798F0}"/>
              </a:ext>
            </a:extLst>
          </p:cNvPr>
          <p:cNvCxnSpPr>
            <a:stCxn id="25" idx="2"/>
            <a:endCxn id="26" idx="0"/>
          </p:cNvCxnSpPr>
          <p:nvPr/>
        </p:nvCxnSpPr>
        <p:spPr>
          <a:xfrm flipH="1">
            <a:off x="810170" y="1588373"/>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5FB2970-CC5E-4149-9F94-3630BEA40BD5}"/>
              </a:ext>
            </a:extLst>
          </p:cNvPr>
          <p:cNvCxnSpPr>
            <a:stCxn id="25" idx="2"/>
            <a:endCxn id="27" idx="0"/>
          </p:cNvCxnSpPr>
          <p:nvPr/>
        </p:nvCxnSpPr>
        <p:spPr>
          <a:xfrm>
            <a:off x="1906661" y="1588373"/>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AEEC158-DE8E-4385-BDE2-8C64AFE41E5F}"/>
              </a:ext>
            </a:extLst>
          </p:cNvPr>
          <p:cNvSpPr txBox="1"/>
          <p:nvPr/>
        </p:nvSpPr>
        <p:spPr>
          <a:xfrm>
            <a:off x="850956" y="1870615"/>
            <a:ext cx="497765" cy="300082"/>
          </a:xfrm>
          <a:prstGeom prst="rect">
            <a:avLst/>
          </a:prstGeom>
          <a:noFill/>
        </p:spPr>
        <p:txBody>
          <a:bodyPr wrap="none" rtlCol="0">
            <a:spAutoFit/>
          </a:bodyPr>
          <a:lstStyle/>
          <a:p>
            <a:r>
              <a:rPr lang="en-US" sz="1350" dirty="0"/>
              <a:t>True</a:t>
            </a:r>
          </a:p>
        </p:txBody>
      </p:sp>
      <p:sp>
        <p:nvSpPr>
          <p:cNvPr id="31" name="TextBox 30">
            <a:extLst>
              <a:ext uri="{FF2B5EF4-FFF2-40B4-BE49-F238E27FC236}">
                <a16:creationId xmlns:a16="http://schemas.microsoft.com/office/drawing/2014/main" id="{8A9AC59B-9A4A-44B7-85FC-F58E5E1A8925}"/>
              </a:ext>
            </a:extLst>
          </p:cNvPr>
          <p:cNvSpPr txBox="1"/>
          <p:nvPr/>
        </p:nvSpPr>
        <p:spPr>
          <a:xfrm>
            <a:off x="2588063" y="1870615"/>
            <a:ext cx="537455" cy="300082"/>
          </a:xfrm>
          <a:prstGeom prst="rect">
            <a:avLst/>
          </a:prstGeom>
          <a:noFill/>
        </p:spPr>
        <p:txBody>
          <a:bodyPr wrap="none" rtlCol="0">
            <a:spAutoFit/>
          </a:bodyPr>
          <a:lstStyle/>
          <a:p>
            <a:r>
              <a:rPr lang="en-US" sz="1350" dirty="0"/>
              <a:t>False</a:t>
            </a:r>
          </a:p>
        </p:txBody>
      </p:sp>
      <p:sp>
        <p:nvSpPr>
          <p:cNvPr id="32" name="TextBox 31">
            <a:extLst>
              <a:ext uri="{FF2B5EF4-FFF2-40B4-BE49-F238E27FC236}">
                <a16:creationId xmlns:a16="http://schemas.microsoft.com/office/drawing/2014/main" id="{9AD4E89F-F673-466D-B1F4-658E7E799E2E}"/>
              </a:ext>
            </a:extLst>
          </p:cNvPr>
          <p:cNvSpPr txBox="1"/>
          <p:nvPr/>
        </p:nvSpPr>
        <p:spPr>
          <a:xfrm>
            <a:off x="127176" y="3104858"/>
            <a:ext cx="2705738" cy="300082"/>
          </a:xfrm>
          <a:prstGeom prst="rect">
            <a:avLst/>
          </a:prstGeom>
          <a:noFill/>
        </p:spPr>
        <p:txBody>
          <a:bodyPr wrap="square">
            <a:spAutoFit/>
          </a:bodyPr>
          <a:lstStyle/>
          <a:p>
            <a:r>
              <a:rPr lang="en-US" sz="1350" dirty="0"/>
              <a:t>Gini impurity for chest pain = 0.3</a:t>
            </a:r>
          </a:p>
        </p:txBody>
      </p:sp>
      <p:sp>
        <p:nvSpPr>
          <p:cNvPr id="33" name="Rectangle 32">
            <a:extLst>
              <a:ext uri="{FF2B5EF4-FFF2-40B4-BE49-F238E27FC236}">
                <a16:creationId xmlns:a16="http://schemas.microsoft.com/office/drawing/2014/main" id="{5FF02FF4-CE54-44A2-98F9-9DFB1470EAAB}"/>
              </a:ext>
            </a:extLst>
          </p:cNvPr>
          <p:cNvSpPr/>
          <p:nvPr/>
        </p:nvSpPr>
        <p:spPr>
          <a:xfrm>
            <a:off x="1159365" y="3710255"/>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t>Blocked arteries</a:t>
            </a:r>
          </a:p>
        </p:txBody>
      </p:sp>
      <p:sp>
        <p:nvSpPr>
          <p:cNvPr id="34" name="Rectangle 33">
            <a:extLst>
              <a:ext uri="{FF2B5EF4-FFF2-40B4-BE49-F238E27FC236}">
                <a16:creationId xmlns:a16="http://schemas.microsoft.com/office/drawing/2014/main" id="{192C203E-EADD-40BC-9C29-B638A4D09264}"/>
              </a:ext>
            </a:extLst>
          </p:cNvPr>
          <p:cNvSpPr/>
          <p:nvPr/>
        </p:nvSpPr>
        <p:spPr>
          <a:xfrm>
            <a:off x="62873" y="5163048"/>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Yes:24</a:t>
            </a:r>
          </a:p>
          <a:p>
            <a:pPr algn="ctr"/>
            <a:r>
              <a:rPr lang="en-US" sz="1350" dirty="0"/>
              <a:t>No:25</a:t>
            </a:r>
          </a:p>
        </p:txBody>
      </p:sp>
      <p:sp>
        <p:nvSpPr>
          <p:cNvPr id="35" name="Rectangle 34">
            <a:extLst>
              <a:ext uri="{FF2B5EF4-FFF2-40B4-BE49-F238E27FC236}">
                <a16:creationId xmlns:a16="http://schemas.microsoft.com/office/drawing/2014/main" id="{9A3432AE-D3B4-421D-9A54-44398F9F6200}"/>
              </a:ext>
            </a:extLst>
          </p:cNvPr>
          <p:cNvSpPr/>
          <p:nvPr/>
        </p:nvSpPr>
        <p:spPr>
          <a:xfrm>
            <a:off x="2422971" y="5123239"/>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13</a:t>
            </a:r>
          </a:p>
          <a:p>
            <a:pPr algn="ctr"/>
            <a:r>
              <a:rPr lang="en-US" sz="1350" dirty="0"/>
              <a:t>No: 102</a:t>
            </a:r>
          </a:p>
        </p:txBody>
      </p:sp>
      <p:cxnSp>
        <p:nvCxnSpPr>
          <p:cNvPr id="36" name="Straight Arrow Connector 35">
            <a:extLst>
              <a:ext uri="{FF2B5EF4-FFF2-40B4-BE49-F238E27FC236}">
                <a16:creationId xmlns:a16="http://schemas.microsoft.com/office/drawing/2014/main" id="{CB0C376D-B9B8-4250-AF8D-1315ACE8DD5D}"/>
              </a:ext>
            </a:extLst>
          </p:cNvPr>
          <p:cNvCxnSpPr>
            <a:stCxn id="33" idx="2"/>
            <a:endCxn id="34" idx="0"/>
          </p:cNvCxnSpPr>
          <p:nvPr/>
        </p:nvCxnSpPr>
        <p:spPr>
          <a:xfrm flipH="1">
            <a:off x="824348" y="4315651"/>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D48D01-288F-4229-8A18-D184CB5B24A2}"/>
              </a:ext>
            </a:extLst>
          </p:cNvPr>
          <p:cNvCxnSpPr>
            <a:stCxn id="33" idx="2"/>
            <a:endCxn id="35" idx="0"/>
          </p:cNvCxnSpPr>
          <p:nvPr/>
        </p:nvCxnSpPr>
        <p:spPr>
          <a:xfrm>
            <a:off x="1920839" y="4315651"/>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0D56E17-F08C-4E1B-A3A4-D9EEFD2CDC01}"/>
              </a:ext>
            </a:extLst>
          </p:cNvPr>
          <p:cNvSpPr txBox="1"/>
          <p:nvPr/>
        </p:nvSpPr>
        <p:spPr>
          <a:xfrm>
            <a:off x="865134" y="4597893"/>
            <a:ext cx="497765" cy="300082"/>
          </a:xfrm>
          <a:prstGeom prst="rect">
            <a:avLst/>
          </a:prstGeom>
          <a:noFill/>
        </p:spPr>
        <p:txBody>
          <a:bodyPr wrap="none" rtlCol="0">
            <a:spAutoFit/>
          </a:bodyPr>
          <a:lstStyle/>
          <a:p>
            <a:r>
              <a:rPr lang="en-US" sz="1350" dirty="0"/>
              <a:t>True</a:t>
            </a:r>
          </a:p>
        </p:txBody>
      </p:sp>
      <p:sp>
        <p:nvSpPr>
          <p:cNvPr id="39" name="TextBox 38">
            <a:extLst>
              <a:ext uri="{FF2B5EF4-FFF2-40B4-BE49-F238E27FC236}">
                <a16:creationId xmlns:a16="http://schemas.microsoft.com/office/drawing/2014/main" id="{679DB8F3-56F0-450A-A019-605410C02DD8}"/>
              </a:ext>
            </a:extLst>
          </p:cNvPr>
          <p:cNvSpPr txBox="1"/>
          <p:nvPr/>
        </p:nvSpPr>
        <p:spPr>
          <a:xfrm>
            <a:off x="2602241" y="4597893"/>
            <a:ext cx="537455" cy="300082"/>
          </a:xfrm>
          <a:prstGeom prst="rect">
            <a:avLst/>
          </a:prstGeom>
          <a:noFill/>
        </p:spPr>
        <p:txBody>
          <a:bodyPr wrap="none" rtlCol="0">
            <a:spAutoFit/>
          </a:bodyPr>
          <a:lstStyle/>
          <a:p>
            <a:r>
              <a:rPr lang="en-US" sz="1350" dirty="0"/>
              <a:t>False</a:t>
            </a:r>
          </a:p>
        </p:txBody>
      </p:sp>
      <p:cxnSp>
        <p:nvCxnSpPr>
          <p:cNvPr id="41" name="Connector: Curved 40">
            <a:extLst>
              <a:ext uri="{FF2B5EF4-FFF2-40B4-BE49-F238E27FC236}">
                <a16:creationId xmlns:a16="http://schemas.microsoft.com/office/drawing/2014/main" id="{975089F7-095C-4579-9FFD-8D4C0AFD603E}"/>
              </a:ext>
            </a:extLst>
          </p:cNvPr>
          <p:cNvCxnSpPr>
            <a:endCxn id="25" idx="3"/>
          </p:cNvCxnSpPr>
          <p:nvPr/>
        </p:nvCxnSpPr>
        <p:spPr>
          <a:xfrm rot="10800000">
            <a:off x="2668136" y="1285677"/>
            <a:ext cx="2008032" cy="127157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1D1F96B-1DF6-4325-A8EB-D2FC75581C64}"/>
              </a:ext>
            </a:extLst>
          </p:cNvPr>
          <p:cNvCxnSpPr>
            <a:endCxn id="33" idx="3"/>
          </p:cNvCxnSpPr>
          <p:nvPr/>
        </p:nvCxnSpPr>
        <p:spPr>
          <a:xfrm rot="10800000" flipV="1">
            <a:off x="2682313" y="2570388"/>
            <a:ext cx="1974230" cy="1442565"/>
          </a:xfrm>
          <a:prstGeom prst="curvedConnector3">
            <a:avLst>
              <a:gd name="adj1" fmla="val 39868"/>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5D9E634-DFEC-413B-B802-17756A770A0D}"/>
              </a:ext>
            </a:extLst>
          </p:cNvPr>
          <p:cNvSpPr txBox="1"/>
          <p:nvPr/>
        </p:nvSpPr>
        <p:spPr>
          <a:xfrm>
            <a:off x="176630" y="5768161"/>
            <a:ext cx="3834450" cy="300082"/>
          </a:xfrm>
          <a:prstGeom prst="rect">
            <a:avLst/>
          </a:prstGeom>
          <a:noFill/>
        </p:spPr>
        <p:txBody>
          <a:bodyPr wrap="square">
            <a:spAutoFit/>
          </a:bodyPr>
          <a:lstStyle/>
          <a:p>
            <a:r>
              <a:rPr lang="en-US" sz="1350" dirty="0"/>
              <a:t>Gini impurity for blocked arteries= 0.290</a:t>
            </a:r>
          </a:p>
        </p:txBody>
      </p:sp>
      <p:sp>
        <p:nvSpPr>
          <p:cNvPr id="2" name="TextBox 1">
            <a:extLst>
              <a:ext uri="{FF2B5EF4-FFF2-40B4-BE49-F238E27FC236}">
                <a16:creationId xmlns:a16="http://schemas.microsoft.com/office/drawing/2014/main" id="{FCC2B0B7-1CEE-2DCE-DD80-BF494C2FC0CD}"/>
              </a:ext>
            </a:extLst>
          </p:cNvPr>
          <p:cNvSpPr txBox="1"/>
          <p:nvPr/>
        </p:nvSpPr>
        <p:spPr>
          <a:xfrm>
            <a:off x="543695" y="408826"/>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402218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D0ECC-A38D-494A-B9AE-F44EA1EBDAFA}"/>
              </a:ext>
            </a:extLst>
          </p:cNvPr>
          <p:cNvSpPr/>
          <p:nvPr/>
        </p:nvSpPr>
        <p:spPr>
          <a:xfrm>
            <a:off x="5707006" y="191034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4A727058-0B80-43AF-AEB4-71759239BE08}"/>
              </a:ext>
            </a:extLst>
          </p:cNvPr>
          <p:cNvSpPr/>
          <p:nvPr/>
        </p:nvSpPr>
        <p:spPr>
          <a:xfrm>
            <a:off x="4761924" y="271504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Blocked</a:t>
            </a:r>
          </a:p>
        </p:txBody>
      </p:sp>
      <p:sp>
        <p:nvSpPr>
          <p:cNvPr id="6" name="Rectangle 5">
            <a:extLst>
              <a:ext uri="{FF2B5EF4-FFF2-40B4-BE49-F238E27FC236}">
                <a16:creationId xmlns:a16="http://schemas.microsoft.com/office/drawing/2014/main" id="{0A3EC841-E342-4BD2-A37D-115C1BE64E3A}"/>
              </a:ext>
            </a:extLst>
          </p:cNvPr>
          <p:cNvSpPr/>
          <p:nvPr/>
        </p:nvSpPr>
        <p:spPr>
          <a:xfrm>
            <a:off x="7383152" y="271504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100/33</a:t>
            </a:r>
          </a:p>
        </p:txBody>
      </p:sp>
      <p:sp>
        <p:nvSpPr>
          <p:cNvPr id="7" name="Rectangle 6">
            <a:extLst>
              <a:ext uri="{FF2B5EF4-FFF2-40B4-BE49-F238E27FC236}">
                <a16:creationId xmlns:a16="http://schemas.microsoft.com/office/drawing/2014/main" id="{81599F66-E711-4D6B-9B62-461B377311EC}"/>
              </a:ext>
            </a:extLst>
          </p:cNvPr>
          <p:cNvSpPr/>
          <p:nvPr/>
        </p:nvSpPr>
        <p:spPr>
          <a:xfrm>
            <a:off x="4162039" y="34422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24/25</a:t>
            </a:r>
          </a:p>
        </p:txBody>
      </p:sp>
      <p:sp>
        <p:nvSpPr>
          <p:cNvPr id="8" name="Rectangle 7">
            <a:extLst>
              <a:ext uri="{FF2B5EF4-FFF2-40B4-BE49-F238E27FC236}">
                <a16:creationId xmlns:a16="http://schemas.microsoft.com/office/drawing/2014/main" id="{E61BA43A-A5EF-4DE8-96C2-F30800717EF5}"/>
              </a:ext>
            </a:extLst>
          </p:cNvPr>
          <p:cNvSpPr/>
          <p:nvPr/>
        </p:nvSpPr>
        <p:spPr>
          <a:xfrm>
            <a:off x="5428162" y="3433387"/>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13/102</a:t>
            </a:r>
          </a:p>
        </p:txBody>
      </p:sp>
      <p:sp>
        <p:nvSpPr>
          <p:cNvPr id="9" name="Rectangle 8">
            <a:extLst>
              <a:ext uri="{FF2B5EF4-FFF2-40B4-BE49-F238E27FC236}">
                <a16:creationId xmlns:a16="http://schemas.microsoft.com/office/drawing/2014/main" id="{9F1C3B8D-AA50-4595-BCE2-3572EAC31E88}"/>
              </a:ext>
            </a:extLst>
          </p:cNvPr>
          <p:cNvSpPr/>
          <p:nvPr/>
        </p:nvSpPr>
        <p:spPr>
          <a:xfrm>
            <a:off x="3448622" y="417861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D5B6485-9509-4246-B7A1-04A5755C8FEF}"/>
              </a:ext>
            </a:extLst>
          </p:cNvPr>
          <p:cNvSpPr/>
          <p:nvPr/>
        </p:nvSpPr>
        <p:spPr>
          <a:xfrm>
            <a:off x="4689046" y="4169495"/>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5B8D1DD8-E1E8-4AA9-A1D8-4F47EDFD4F62}"/>
              </a:ext>
            </a:extLst>
          </p:cNvPr>
          <p:cNvSpPr/>
          <p:nvPr/>
        </p:nvSpPr>
        <p:spPr>
          <a:xfrm>
            <a:off x="6669736" y="3442270"/>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62459273-A163-4F85-A658-5E89C9B49B26}"/>
              </a:ext>
            </a:extLst>
          </p:cNvPr>
          <p:cNvSpPr/>
          <p:nvPr/>
        </p:nvSpPr>
        <p:spPr>
          <a:xfrm>
            <a:off x="7895586" y="3442270"/>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9CE32D3C-145F-4854-BDBB-31CEA8DF93AC}"/>
              </a:ext>
            </a:extLst>
          </p:cNvPr>
          <p:cNvSpPr/>
          <p:nvPr/>
        </p:nvSpPr>
        <p:spPr>
          <a:xfrm>
            <a:off x="7895586" y="416949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6F73D3D1-7ACA-4893-A61B-F1D8BF6F5B24}"/>
              </a:ext>
            </a:extLst>
          </p:cNvPr>
          <p:cNvSpPr/>
          <p:nvPr/>
        </p:nvSpPr>
        <p:spPr>
          <a:xfrm>
            <a:off x="6565409" y="416949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1D92B5FF-FF27-4E16-A937-D8BE652B4088}"/>
              </a:ext>
            </a:extLst>
          </p:cNvPr>
          <p:cNvCxnSpPr>
            <a:stCxn id="4" idx="2"/>
            <a:endCxn id="5" idx="0"/>
          </p:cNvCxnSpPr>
          <p:nvPr/>
        </p:nvCxnSpPr>
        <p:spPr>
          <a:xfrm flipH="1">
            <a:off x="5337259" y="2227930"/>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6F2C3B-53DB-40A9-BCDC-E71B818FAF94}"/>
              </a:ext>
            </a:extLst>
          </p:cNvPr>
          <p:cNvCxnSpPr>
            <a:stCxn id="4" idx="2"/>
            <a:endCxn id="6" idx="0"/>
          </p:cNvCxnSpPr>
          <p:nvPr/>
        </p:nvCxnSpPr>
        <p:spPr>
          <a:xfrm>
            <a:off x="6282342" y="2227931"/>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2A3D5B-A2EC-48B6-AFA4-D759EC136FE8}"/>
              </a:ext>
            </a:extLst>
          </p:cNvPr>
          <p:cNvCxnSpPr>
            <a:stCxn id="5" idx="2"/>
            <a:endCxn id="7" idx="0"/>
          </p:cNvCxnSpPr>
          <p:nvPr/>
        </p:nvCxnSpPr>
        <p:spPr>
          <a:xfrm flipH="1">
            <a:off x="4737375" y="3032634"/>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84C599-23D6-47B9-8461-CFF7793A4CE0}"/>
              </a:ext>
            </a:extLst>
          </p:cNvPr>
          <p:cNvCxnSpPr>
            <a:stCxn id="5" idx="2"/>
            <a:endCxn id="8" idx="0"/>
          </p:cNvCxnSpPr>
          <p:nvPr/>
        </p:nvCxnSpPr>
        <p:spPr>
          <a:xfrm>
            <a:off x="5337259" y="3032633"/>
            <a:ext cx="666239" cy="40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688ECF-C2CE-434C-B186-E0A4C507081C}"/>
              </a:ext>
            </a:extLst>
          </p:cNvPr>
          <p:cNvCxnSpPr>
            <a:cxnSpLocks/>
            <a:stCxn id="6" idx="2"/>
            <a:endCxn id="11" idx="0"/>
          </p:cNvCxnSpPr>
          <p:nvPr/>
        </p:nvCxnSpPr>
        <p:spPr>
          <a:xfrm flipH="1">
            <a:off x="7245072" y="3032633"/>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7CB749D-0DFE-4806-B67E-465DFC1D5B12}"/>
              </a:ext>
            </a:extLst>
          </p:cNvPr>
          <p:cNvCxnSpPr>
            <a:stCxn id="6" idx="2"/>
            <a:endCxn id="12" idx="0"/>
          </p:cNvCxnSpPr>
          <p:nvPr/>
        </p:nvCxnSpPr>
        <p:spPr>
          <a:xfrm>
            <a:off x="7958488" y="3032632"/>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FA2476-A57B-4B77-9014-E6D8F9A16234}"/>
              </a:ext>
            </a:extLst>
          </p:cNvPr>
          <p:cNvCxnSpPr>
            <a:stCxn id="7" idx="2"/>
            <a:endCxn id="9" idx="0"/>
          </p:cNvCxnSpPr>
          <p:nvPr/>
        </p:nvCxnSpPr>
        <p:spPr>
          <a:xfrm flipH="1">
            <a:off x="4023957" y="3759857"/>
            <a:ext cx="713417" cy="41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4B80D7-5B82-4A69-AB34-0E6A583415E2}"/>
              </a:ext>
            </a:extLst>
          </p:cNvPr>
          <p:cNvCxnSpPr>
            <a:stCxn id="7" idx="2"/>
            <a:endCxn id="10" idx="0"/>
          </p:cNvCxnSpPr>
          <p:nvPr/>
        </p:nvCxnSpPr>
        <p:spPr>
          <a:xfrm>
            <a:off x="4737374" y="3759858"/>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4185A8-DC75-4AC0-8D26-932A89A918BD}"/>
              </a:ext>
            </a:extLst>
          </p:cNvPr>
          <p:cNvCxnSpPr>
            <a:stCxn id="12" idx="2"/>
            <a:endCxn id="14" idx="0"/>
          </p:cNvCxnSpPr>
          <p:nvPr/>
        </p:nvCxnSpPr>
        <p:spPr>
          <a:xfrm flipH="1">
            <a:off x="7140745" y="3759854"/>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69E37C0-455F-4E20-AED2-37906B30F9AC}"/>
              </a:ext>
            </a:extLst>
          </p:cNvPr>
          <p:cNvCxnSpPr>
            <a:stCxn id="12" idx="2"/>
            <a:endCxn id="13" idx="0"/>
          </p:cNvCxnSpPr>
          <p:nvPr/>
        </p:nvCxnSpPr>
        <p:spPr>
          <a:xfrm>
            <a:off x="8470921" y="3759854"/>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2860F69-5823-4E21-B283-8A265246ED41}"/>
              </a:ext>
            </a:extLst>
          </p:cNvPr>
          <p:cNvSpPr/>
          <p:nvPr/>
        </p:nvSpPr>
        <p:spPr>
          <a:xfrm>
            <a:off x="1158065" y="1304950"/>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44" name="Rectangle 43">
            <a:extLst>
              <a:ext uri="{FF2B5EF4-FFF2-40B4-BE49-F238E27FC236}">
                <a16:creationId xmlns:a16="http://schemas.microsoft.com/office/drawing/2014/main" id="{12BE0638-3EDE-4186-B617-5696CA2A72EF}"/>
              </a:ext>
            </a:extLst>
          </p:cNvPr>
          <p:cNvSpPr/>
          <p:nvPr/>
        </p:nvSpPr>
        <p:spPr>
          <a:xfrm>
            <a:off x="61573" y="2757742"/>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Yes:17</a:t>
            </a:r>
          </a:p>
          <a:p>
            <a:pPr algn="ctr"/>
            <a:r>
              <a:rPr lang="en-US" sz="1350" dirty="0"/>
              <a:t>No:3</a:t>
            </a:r>
          </a:p>
        </p:txBody>
      </p:sp>
      <p:sp>
        <p:nvSpPr>
          <p:cNvPr id="45" name="Rectangle 44">
            <a:extLst>
              <a:ext uri="{FF2B5EF4-FFF2-40B4-BE49-F238E27FC236}">
                <a16:creationId xmlns:a16="http://schemas.microsoft.com/office/drawing/2014/main" id="{9A77FB9F-CAA9-4A9F-8153-103C9E27F1B4}"/>
              </a:ext>
            </a:extLst>
          </p:cNvPr>
          <p:cNvSpPr/>
          <p:nvPr/>
        </p:nvSpPr>
        <p:spPr>
          <a:xfrm>
            <a:off x="2421671" y="2717934"/>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7</a:t>
            </a:r>
          </a:p>
          <a:p>
            <a:pPr algn="ctr"/>
            <a:r>
              <a:rPr lang="en-US" sz="1350" dirty="0"/>
              <a:t>No: 22</a:t>
            </a:r>
          </a:p>
        </p:txBody>
      </p:sp>
      <p:cxnSp>
        <p:nvCxnSpPr>
          <p:cNvPr id="46" name="Straight Arrow Connector 45">
            <a:extLst>
              <a:ext uri="{FF2B5EF4-FFF2-40B4-BE49-F238E27FC236}">
                <a16:creationId xmlns:a16="http://schemas.microsoft.com/office/drawing/2014/main" id="{C06A0C7C-C954-44BF-AA6D-6E066AFDA72B}"/>
              </a:ext>
            </a:extLst>
          </p:cNvPr>
          <p:cNvCxnSpPr>
            <a:stCxn id="43" idx="2"/>
            <a:endCxn id="44" idx="0"/>
          </p:cNvCxnSpPr>
          <p:nvPr/>
        </p:nvCxnSpPr>
        <p:spPr>
          <a:xfrm flipH="1">
            <a:off x="823048" y="1910345"/>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B82BF2-2E76-41E3-A3D2-F793EAF5A0C8}"/>
              </a:ext>
            </a:extLst>
          </p:cNvPr>
          <p:cNvCxnSpPr>
            <a:stCxn id="43" idx="2"/>
            <a:endCxn id="45" idx="0"/>
          </p:cNvCxnSpPr>
          <p:nvPr/>
        </p:nvCxnSpPr>
        <p:spPr>
          <a:xfrm>
            <a:off x="1919539" y="1910345"/>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5C66064-98B4-4EC7-A137-BBB4D71EBCFB}"/>
              </a:ext>
            </a:extLst>
          </p:cNvPr>
          <p:cNvSpPr txBox="1"/>
          <p:nvPr/>
        </p:nvSpPr>
        <p:spPr>
          <a:xfrm>
            <a:off x="863834" y="2192587"/>
            <a:ext cx="497765" cy="300082"/>
          </a:xfrm>
          <a:prstGeom prst="rect">
            <a:avLst/>
          </a:prstGeom>
          <a:noFill/>
        </p:spPr>
        <p:txBody>
          <a:bodyPr wrap="none" rtlCol="0">
            <a:spAutoFit/>
          </a:bodyPr>
          <a:lstStyle/>
          <a:p>
            <a:r>
              <a:rPr lang="en-US" sz="1350" dirty="0"/>
              <a:t>True</a:t>
            </a:r>
          </a:p>
        </p:txBody>
      </p:sp>
      <p:sp>
        <p:nvSpPr>
          <p:cNvPr id="49" name="TextBox 48">
            <a:extLst>
              <a:ext uri="{FF2B5EF4-FFF2-40B4-BE49-F238E27FC236}">
                <a16:creationId xmlns:a16="http://schemas.microsoft.com/office/drawing/2014/main" id="{3F863862-235A-4D9B-B1B0-6154EC0504E3}"/>
              </a:ext>
            </a:extLst>
          </p:cNvPr>
          <p:cNvSpPr txBox="1"/>
          <p:nvPr/>
        </p:nvSpPr>
        <p:spPr>
          <a:xfrm>
            <a:off x="2600941" y="2192587"/>
            <a:ext cx="537455" cy="300082"/>
          </a:xfrm>
          <a:prstGeom prst="rect">
            <a:avLst/>
          </a:prstGeom>
          <a:noFill/>
        </p:spPr>
        <p:txBody>
          <a:bodyPr wrap="none" rtlCol="0">
            <a:spAutoFit/>
          </a:bodyPr>
          <a:lstStyle/>
          <a:p>
            <a:r>
              <a:rPr lang="en-US" sz="1350" dirty="0"/>
              <a:t>False</a:t>
            </a:r>
          </a:p>
        </p:txBody>
      </p:sp>
      <p:cxnSp>
        <p:nvCxnSpPr>
          <p:cNvPr id="52" name="Connector: Curved 51">
            <a:extLst>
              <a:ext uri="{FF2B5EF4-FFF2-40B4-BE49-F238E27FC236}">
                <a16:creationId xmlns:a16="http://schemas.microsoft.com/office/drawing/2014/main" id="{03F37E29-43D3-4954-B6FA-BD7581DA9469}"/>
              </a:ext>
            </a:extLst>
          </p:cNvPr>
          <p:cNvCxnSpPr>
            <a:cxnSpLocks/>
            <a:stCxn id="7" idx="0"/>
            <a:endCxn id="43" idx="3"/>
          </p:cNvCxnSpPr>
          <p:nvPr/>
        </p:nvCxnSpPr>
        <p:spPr>
          <a:xfrm rot="16200000" flipV="1">
            <a:off x="2791881" y="1496779"/>
            <a:ext cx="1834625" cy="20563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5244986-86E7-6771-28DA-C68325105D3D}"/>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86093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0B0B-6E10-68D9-FCFE-74E096C92EA6}"/>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E3FFF6AB-C29B-E3DB-C6DA-4C09F1904FB8}"/>
              </a:ext>
            </a:extLst>
          </p:cNvPr>
          <p:cNvSpPr>
            <a:spLocks noGrp="1"/>
          </p:cNvSpPr>
          <p:nvPr>
            <p:ph idx="1"/>
          </p:nvPr>
        </p:nvSpPr>
        <p:spPr/>
        <p:txBody>
          <a:bodyPr/>
          <a:lstStyle/>
          <a:p>
            <a:pPr marL="0" indent="0" algn="ctr">
              <a:buNone/>
            </a:pPr>
            <a:r>
              <a:rPr lang="en-US" altLang="ko-KR" dirty="0"/>
              <a:t>Decision Trees and random Forest</a:t>
            </a:r>
            <a:endParaRPr lang="ko-KR" altLang="en-US" dirty="0"/>
          </a:p>
        </p:txBody>
      </p:sp>
    </p:spTree>
    <p:extLst>
      <p:ext uri="{BB962C8B-B14F-4D97-AF65-F5344CB8AC3E}">
        <p14:creationId xmlns:p14="http://schemas.microsoft.com/office/powerpoint/2010/main" val="3126519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874EF7-A9DA-4383-8C6F-F3194EB5B7AE}"/>
              </a:ext>
            </a:extLst>
          </p:cNvPr>
          <p:cNvSpPr/>
          <p:nvPr/>
        </p:nvSpPr>
        <p:spPr>
          <a:xfrm>
            <a:off x="5719886" y="194898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C5BB344D-C08C-4515-B9FD-CD2068A189C0}"/>
              </a:ext>
            </a:extLst>
          </p:cNvPr>
          <p:cNvSpPr/>
          <p:nvPr/>
        </p:nvSpPr>
        <p:spPr>
          <a:xfrm>
            <a:off x="4774804" y="275368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Blocked</a:t>
            </a:r>
          </a:p>
        </p:txBody>
      </p:sp>
      <p:sp>
        <p:nvSpPr>
          <p:cNvPr id="6" name="Rectangle 5">
            <a:extLst>
              <a:ext uri="{FF2B5EF4-FFF2-40B4-BE49-F238E27FC236}">
                <a16:creationId xmlns:a16="http://schemas.microsoft.com/office/drawing/2014/main" id="{453CBD32-A77B-4595-9F39-227C8F4E1ACA}"/>
              </a:ext>
            </a:extLst>
          </p:cNvPr>
          <p:cNvSpPr/>
          <p:nvPr/>
        </p:nvSpPr>
        <p:spPr>
          <a:xfrm>
            <a:off x="7396032" y="2753685"/>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100/33</a:t>
            </a:r>
          </a:p>
        </p:txBody>
      </p:sp>
      <p:sp>
        <p:nvSpPr>
          <p:cNvPr id="7" name="Rectangle 6">
            <a:extLst>
              <a:ext uri="{FF2B5EF4-FFF2-40B4-BE49-F238E27FC236}">
                <a16:creationId xmlns:a16="http://schemas.microsoft.com/office/drawing/2014/main" id="{588DC1AE-2B59-4223-B0C5-C62EA88A1159}"/>
              </a:ext>
            </a:extLst>
          </p:cNvPr>
          <p:cNvSpPr/>
          <p:nvPr/>
        </p:nvSpPr>
        <p:spPr>
          <a:xfrm>
            <a:off x="4174919" y="3480910"/>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8" name="Rectangle 7">
            <a:extLst>
              <a:ext uri="{FF2B5EF4-FFF2-40B4-BE49-F238E27FC236}">
                <a16:creationId xmlns:a16="http://schemas.microsoft.com/office/drawing/2014/main" id="{A6DF1627-A586-4A7F-AABA-88747CA9F9EA}"/>
              </a:ext>
            </a:extLst>
          </p:cNvPr>
          <p:cNvSpPr/>
          <p:nvPr/>
        </p:nvSpPr>
        <p:spPr>
          <a:xfrm>
            <a:off x="5441042" y="347202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13/102</a:t>
            </a:r>
          </a:p>
        </p:txBody>
      </p:sp>
      <p:sp>
        <p:nvSpPr>
          <p:cNvPr id="9" name="Rectangle 8">
            <a:extLst>
              <a:ext uri="{FF2B5EF4-FFF2-40B4-BE49-F238E27FC236}">
                <a16:creationId xmlns:a16="http://schemas.microsoft.com/office/drawing/2014/main" id="{93D786C8-D246-4025-9DDB-FC01EEB6117A}"/>
              </a:ext>
            </a:extLst>
          </p:cNvPr>
          <p:cNvSpPr/>
          <p:nvPr/>
        </p:nvSpPr>
        <p:spPr>
          <a:xfrm>
            <a:off x="3461502" y="4217253"/>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17/3</a:t>
            </a:r>
          </a:p>
        </p:txBody>
      </p:sp>
      <p:sp>
        <p:nvSpPr>
          <p:cNvPr id="10" name="Rectangle 9">
            <a:extLst>
              <a:ext uri="{FF2B5EF4-FFF2-40B4-BE49-F238E27FC236}">
                <a16:creationId xmlns:a16="http://schemas.microsoft.com/office/drawing/2014/main" id="{31297453-AA3C-4BC0-89A0-0E097424BF95}"/>
              </a:ext>
            </a:extLst>
          </p:cNvPr>
          <p:cNvSpPr/>
          <p:nvPr/>
        </p:nvSpPr>
        <p:spPr>
          <a:xfrm>
            <a:off x="4701926" y="4208132"/>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7/22</a:t>
            </a:r>
          </a:p>
        </p:txBody>
      </p:sp>
      <p:sp>
        <p:nvSpPr>
          <p:cNvPr id="11" name="Rectangle 10">
            <a:extLst>
              <a:ext uri="{FF2B5EF4-FFF2-40B4-BE49-F238E27FC236}">
                <a16:creationId xmlns:a16="http://schemas.microsoft.com/office/drawing/2014/main" id="{2EFEB52D-34F8-4A66-806C-CFC646CD1A32}"/>
              </a:ext>
            </a:extLst>
          </p:cNvPr>
          <p:cNvSpPr/>
          <p:nvPr/>
        </p:nvSpPr>
        <p:spPr>
          <a:xfrm>
            <a:off x="6682616" y="3480907"/>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1DCE650-8EBD-4D60-8855-738E45CE09C1}"/>
              </a:ext>
            </a:extLst>
          </p:cNvPr>
          <p:cNvSpPr/>
          <p:nvPr/>
        </p:nvSpPr>
        <p:spPr>
          <a:xfrm>
            <a:off x="7908466" y="3480907"/>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0850D2E5-B41C-4A42-9670-C8458CED1551}"/>
              </a:ext>
            </a:extLst>
          </p:cNvPr>
          <p:cNvSpPr/>
          <p:nvPr/>
        </p:nvSpPr>
        <p:spPr>
          <a:xfrm>
            <a:off x="7908466" y="420812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94DC5771-B3F1-4474-87E4-20AA9CB010A5}"/>
              </a:ext>
            </a:extLst>
          </p:cNvPr>
          <p:cNvSpPr/>
          <p:nvPr/>
        </p:nvSpPr>
        <p:spPr>
          <a:xfrm>
            <a:off x="6578289" y="4208128"/>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1A5463E2-85C3-4E9A-8D74-4CD4BD780003}"/>
              </a:ext>
            </a:extLst>
          </p:cNvPr>
          <p:cNvCxnSpPr>
            <a:stCxn id="4" idx="2"/>
            <a:endCxn id="5" idx="0"/>
          </p:cNvCxnSpPr>
          <p:nvPr/>
        </p:nvCxnSpPr>
        <p:spPr>
          <a:xfrm flipH="1">
            <a:off x="5350139" y="2266567"/>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D6DB2A-2B2B-47D6-9683-783FE831E598}"/>
              </a:ext>
            </a:extLst>
          </p:cNvPr>
          <p:cNvCxnSpPr>
            <a:stCxn id="4" idx="2"/>
            <a:endCxn id="6" idx="0"/>
          </p:cNvCxnSpPr>
          <p:nvPr/>
        </p:nvCxnSpPr>
        <p:spPr>
          <a:xfrm>
            <a:off x="6295222" y="2266568"/>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2743C5D-8F77-4A48-AE91-33D57F0F2347}"/>
              </a:ext>
            </a:extLst>
          </p:cNvPr>
          <p:cNvCxnSpPr>
            <a:stCxn id="5" idx="2"/>
            <a:endCxn id="7" idx="0"/>
          </p:cNvCxnSpPr>
          <p:nvPr/>
        </p:nvCxnSpPr>
        <p:spPr>
          <a:xfrm flipH="1">
            <a:off x="4750255" y="3071271"/>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BC5FFB-0282-48B0-B151-020CB44B4753}"/>
              </a:ext>
            </a:extLst>
          </p:cNvPr>
          <p:cNvCxnSpPr>
            <a:stCxn id="5" idx="2"/>
            <a:endCxn id="8" idx="0"/>
          </p:cNvCxnSpPr>
          <p:nvPr/>
        </p:nvCxnSpPr>
        <p:spPr>
          <a:xfrm>
            <a:off x="5350139" y="3071270"/>
            <a:ext cx="666239" cy="40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DD82B2-CBCC-4B15-83BF-D96255189654}"/>
              </a:ext>
            </a:extLst>
          </p:cNvPr>
          <p:cNvCxnSpPr>
            <a:cxnSpLocks/>
            <a:stCxn id="6" idx="2"/>
            <a:endCxn id="11" idx="0"/>
          </p:cNvCxnSpPr>
          <p:nvPr/>
        </p:nvCxnSpPr>
        <p:spPr>
          <a:xfrm flipH="1">
            <a:off x="7257952" y="3071270"/>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B02811-84FC-4D1D-888E-EB79499579D0}"/>
              </a:ext>
            </a:extLst>
          </p:cNvPr>
          <p:cNvCxnSpPr>
            <a:stCxn id="6" idx="2"/>
            <a:endCxn id="12" idx="0"/>
          </p:cNvCxnSpPr>
          <p:nvPr/>
        </p:nvCxnSpPr>
        <p:spPr>
          <a:xfrm>
            <a:off x="7971368" y="3071269"/>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0909B0-94BD-4D5C-B4DB-50985ED5A466}"/>
              </a:ext>
            </a:extLst>
          </p:cNvPr>
          <p:cNvCxnSpPr>
            <a:stCxn id="7" idx="2"/>
            <a:endCxn id="9" idx="0"/>
          </p:cNvCxnSpPr>
          <p:nvPr/>
        </p:nvCxnSpPr>
        <p:spPr>
          <a:xfrm flipH="1">
            <a:off x="4036837" y="3798494"/>
            <a:ext cx="713417" cy="41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A887E9-BDE0-4D25-A5B4-1D69F82711DF}"/>
              </a:ext>
            </a:extLst>
          </p:cNvPr>
          <p:cNvCxnSpPr>
            <a:stCxn id="7" idx="2"/>
            <a:endCxn id="10" idx="0"/>
          </p:cNvCxnSpPr>
          <p:nvPr/>
        </p:nvCxnSpPr>
        <p:spPr>
          <a:xfrm>
            <a:off x="4750254" y="3798495"/>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AFBB536-0B5C-40EE-94CF-1395170D349A}"/>
              </a:ext>
            </a:extLst>
          </p:cNvPr>
          <p:cNvCxnSpPr>
            <a:stCxn id="12" idx="2"/>
            <a:endCxn id="14" idx="0"/>
          </p:cNvCxnSpPr>
          <p:nvPr/>
        </p:nvCxnSpPr>
        <p:spPr>
          <a:xfrm flipH="1">
            <a:off x="7153625" y="3798491"/>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C4148F-3E6B-422E-BB5F-A4A39122BB0A}"/>
              </a:ext>
            </a:extLst>
          </p:cNvPr>
          <p:cNvCxnSpPr>
            <a:stCxn id="12" idx="2"/>
            <a:endCxn id="13" idx="0"/>
          </p:cNvCxnSpPr>
          <p:nvPr/>
        </p:nvCxnSpPr>
        <p:spPr>
          <a:xfrm>
            <a:off x="8483801" y="3798491"/>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7FE68C7-4EE2-4DA3-AF93-51AB0BBDB969}"/>
              </a:ext>
            </a:extLst>
          </p:cNvPr>
          <p:cNvSpPr/>
          <p:nvPr/>
        </p:nvSpPr>
        <p:spPr>
          <a:xfrm>
            <a:off x="1170945" y="1343587"/>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26" name="Rectangle 25">
            <a:extLst>
              <a:ext uri="{FF2B5EF4-FFF2-40B4-BE49-F238E27FC236}">
                <a16:creationId xmlns:a16="http://schemas.microsoft.com/office/drawing/2014/main" id="{7C795EE5-F71F-4692-A215-46342792ECAD}"/>
              </a:ext>
            </a:extLst>
          </p:cNvPr>
          <p:cNvSpPr/>
          <p:nvPr/>
        </p:nvSpPr>
        <p:spPr>
          <a:xfrm>
            <a:off x="74453" y="2796379"/>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Yes:7</a:t>
            </a:r>
          </a:p>
          <a:p>
            <a:pPr algn="ctr"/>
            <a:r>
              <a:rPr lang="en-US" sz="1350" dirty="0"/>
              <a:t>No:26</a:t>
            </a:r>
          </a:p>
        </p:txBody>
      </p:sp>
      <p:sp>
        <p:nvSpPr>
          <p:cNvPr id="27" name="Rectangle 26">
            <a:extLst>
              <a:ext uri="{FF2B5EF4-FFF2-40B4-BE49-F238E27FC236}">
                <a16:creationId xmlns:a16="http://schemas.microsoft.com/office/drawing/2014/main" id="{BAF3A297-F8D0-47BD-9EFD-4BC4E3EBB5C9}"/>
              </a:ext>
            </a:extLst>
          </p:cNvPr>
          <p:cNvSpPr/>
          <p:nvPr/>
        </p:nvSpPr>
        <p:spPr>
          <a:xfrm>
            <a:off x="2434551" y="2756571"/>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6</a:t>
            </a:r>
          </a:p>
          <a:p>
            <a:pPr algn="ctr"/>
            <a:r>
              <a:rPr lang="en-US" sz="1350" dirty="0"/>
              <a:t>No: 79</a:t>
            </a:r>
          </a:p>
        </p:txBody>
      </p:sp>
      <p:cxnSp>
        <p:nvCxnSpPr>
          <p:cNvPr id="28" name="Straight Arrow Connector 27">
            <a:extLst>
              <a:ext uri="{FF2B5EF4-FFF2-40B4-BE49-F238E27FC236}">
                <a16:creationId xmlns:a16="http://schemas.microsoft.com/office/drawing/2014/main" id="{169150B2-C164-43AA-A7E4-F765D03B0DC2}"/>
              </a:ext>
            </a:extLst>
          </p:cNvPr>
          <p:cNvCxnSpPr>
            <a:stCxn id="25" idx="2"/>
            <a:endCxn id="26" idx="0"/>
          </p:cNvCxnSpPr>
          <p:nvPr/>
        </p:nvCxnSpPr>
        <p:spPr>
          <a:xfrm flipH="1">
            <a:off x="835928" y="1948982"/>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1F8CC1-8567-49F6-9A8D-EE2B3558C207}"/>
              </a:ext>
            </a:extLst>
          </p:cNvPr>
          <p:cNvCxnSpPr>
            <a:stCxn id="25" idx="2"/>
            <a:endCxn id="27" idx="0"/>
          </p:cNvCxnSpPr>
          <p:nvPr/>
        </p:nvCxnSpPr>
        <p:spPr>
          <a:xfrm>
            <a:off x="1932419" y="1948982"/>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E2D6266-155B-4B29-80A3-09E7AD30F168}"/>
              </a:ext>
            </a:extLst>
          </p:cNvPr>
          <p:cNvSpPr txBox="1"/>
          <p:nvPr/>
        </p:nvSpPr>
        <p:spPr>
          <a:xfrm>
            <a:off x="876714" y="2231224"/>
            <a:ext cx="497765" cy="300082"/>
          </a:xfrm>
          <a:prstGeom prst="rect">
            <a:avLst/>
          </a:prstGeom>
          <a:noFill/>
        </p:spPr>
        <p:txBody>
          <a:bodyPr wrap="none" rtlCol="0">
            <a:spAutoFit/>
          </a:bodyPr>
          <a:lstStyle/>
          <a:p>
            <a:r>
              <a:rPr lang="en-US" sz="1350" dirty="0"/>
              <a:t>True</a:t>
            </a:r>
          </a:p>
        </p:txBody>
      </p:sp>
      <p:sp>
        <p:nvSpPr>
          <p:cNvPr id="31" name="TextBox 30">
            <a:extLst>
              <a:ext uri="{FF2B5EF4-FFF2-40B4-BE49-F238E27FC236}">
                <a16:creationId xmlns:a16="http://schemas.microsoft.com/office/drawing/2014/main" id="{9187AAD6-D986-4CB1-90FD-66FC377BE757}"/>
              </a:ext>
            </a:extLst>
          </p:cNvPr>
          <p:cNvSpPr txBox="1"/>
          <p:nvPr/>
        </p:nvSpPr>
        <p:spPr>
          <a:xfrm>
            <a:off x="2613821" y="2231224"/>
            <a:ext cx="537455" cy="300082"/>
          </a:xfrm>
          <a:prstGeom prst="rect">
            <a:avLst/>
          </a:prstGeom>
          <a:noFill/>
        </p:spPr>
        <p:txBody>
          <a:bodyPr wrap="none" rtlCol="0">
            <a:spAutoFit/>
          </a:bodyPr>
          <a:lstStyle/>
          <a:p>
            <a:r>
              <a:rPr lang="en-US" sz="1350" dirty="0"/>
              <a:t>False</a:t>
            </a:r>
          </a:p>
        </p:txBody>
      </p:sp>
      <p:sp>
        <p:nvSpPr>
          <p:cNvPr id="33" name="Oval 32">
            <a:extLst>
              <a:ext uri="{FF2B5EF4-FFF2-40B4-BE49-F238E27FC236}">
                <a16:creationId xmlns:a16="http://schemas.microsoft.com/office/drawing/2014/main" id="{B0CE5180-BCA1-42B2-9EF8-EF15331E073C}"/>
              </a:ext>
            </a:extLst>
          </p:cNvPr>
          <p:cNvSpPr/>
          <p:nvPr/>
        </p:nvSpPr>
        <p:spPr>
          <a:xfrm>
            <a:off x="5350140" y="3361967"/>
            <a:ext cx="1307927" cy="5374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4" name="Connector: Curved 33">
            <a:extLst>
              <a:ext uri="{FF2B5EF4-FFF2-40B4-BE49-F238E27FC236}">
                <a16:creationId xmlns:a16="http://schemas.microsoft.com/office/drawing/2014/main" id="{680FFE65-D4BB-45E9-8555-0A57EB525455}"/>
              </a:ext>
            </a:extLst>
          </p:cNvPr>
          <p:cNvCxnSpPr>
            <a:cxnSpLocks/>
            <a:stCxn id="8" idx="0"/>
          </p:cNvCxnSpPr>
          <p:nvPr/>
        </p:nvCxnSpPr>
        <p:spPr>
          <a:xfrm rot="16200000" flipV="1">
            <a:off x="3442268" y="897913"/>
            <a:ext cx="1825739" cy="332248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2048B594-BF1D-4C6C-A04B-BFFD781E9EFF}"/>
              </a:ext>
            </a:extLst>
          </p:cNvPr>
          <p:cNvSpPr txBox="1"/>
          <p:nvPr/>
        </p:nvSpPr>
        <p:spPr>
          <a:xfrm>
            <a:off x="99511" y="3798492"/>
            <a:ext cx="2283263" cy="715581"/>
          </a:xfrm>
          <a:prstGeom prst="rect">
            <a:avLst/>
          </a:prstGeom>
          <a:noFill/>
        </p:spPr>
        <p:txBody>
          <a:bodyPr wrap="square" rtlCol="0">
            <a:spAutoFit/>
          </a:bodyPr>
          <a:lstStyle/>
          <a:p>
            <a:r>
              <a:rPr lang="en-US" sz="1350" dirty="0"/>
              <a:t>Do these new node separate patients better than what we had before?</a:t>
            </a:r>
          </a:p>
        </p:txBody>
      </p:sp>
      <p:sp>
        <p:nvSpPr>
          <p:cNvPr id="2" name="TextBox 1">
            <a:extLst>
              <a:ext uri="{FF2B5EF4-FFF2-40B4-BE49-F238E27FC236}">
                <a16:creationId xmlns:a16="http://schemas.microsoft.com/office/drawing/2014/main" id="{101EB677-2B27-137B-BD58-7E0808E0842F}"/>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404086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23CD7A-FBAF-4AC2-A348-45309683DD78}"/>
              </a:ext>
            </a:extLst>
          </p:cNvPr>
          <p:cNvSpPr/>
          <p:nvPr/>
        </p:nvSpPr>
        <p:spPr>
          <a:xfrm>
            <a:off x="5739204" y="2361107"/>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E2DE5612-611B-4D35-8BE9-D5EBA7B4A0D1}"/>
              </a:ext>
            </a:extLst>
          </p:cNvPr>
          <p:cNvSpPr/>
          <p:nvPr/>
        </p:nvSpPr>
        <p:spPr>
          <a:xfrm>
            <a:off x="4794122" y="3165810"/>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Blocked</a:t>
            </a:r>
          </a:p>
        </p:txBody>
      </p:sp>
      <p:sp>
        <p:nvSpPr>
          <p:cNvPr id="6" name="Rectangle 5">
            <a:extLst>
              <a:ext uri="{FF2B5EF4-FFF2-40B4-BE49-F238E27FC236}">
                <a16:creationId xmlns:a16="http://schemas.microsoft.com/office/drawing/2014/main" id="{ABCB2D86-F8DF-44FC-A7B1-2FF5E3E0C496}"/>
              </a:ext>
            </a:extLst>
          </p:cNvPr>
          <p:cNvSpPr/>
          <p:nvPr/>
        </p:nvSpPr>
        <p:spPr>
          <a:xfrm>
            <a:off x="7415350" y="316580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100/33</a:t>
            </a:r>
          </a:p>
        </p:txBody>
      </p:sp>
      <p:sp>
        <p:nvSpPr>
          <p:cNvPr id="7" name="Rectangle 6">
            <a:extLst>
              <a:ext uri="{FF2B5EF4-FFF2-40B4-BE49-F238E27FC236}">
                <a16:creationId xmlns:a16="http://schemas.microsoft.com/office/drawing/2014/main" id="{F62C874E-D013-481B-9F04-07F7F406684A}"/>
              </a:ext>
            </a:extLst>
          </p:cNvPr>
          <p:cNvSpPr/>
          <p:nvPr/>
        </p:nvSpPr>
        <p:spPr>
          <a:xfrm>
            <a:off x="4194237" y="3893034"/>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8" name="Rectangle 7">
            <a:extLst>
              <a:ext uri="{FF2B5EF4-FFF2-40B4-BE49-F238E27FC236}">
                <a16:creationId xmlns:a16="http://schemas.microsoft.com/office/drawing/2014/main" id="{93939E9C-F1D3-44E6-AC69-0693BF20CF41}"/>
              </a:ext>
            </a:extLst>
          </p:cNvPr>
          <p:cNvSpPr/>
          <p:nvPr/>
        </p:nvSpPr>
        <p:spPr>
          <a:xfrm>
            <a:off x="5460360" y="3884148"/>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13/102</a:t>
            </a:r>
          </a:p>
        </p:txBody>
      </p:sp>
      <p:sp>
        <p:nvSpPr>
          <p:cNvPr id="9" name="Rectangle 8">
            <a:extLst>
              <a:ext uri="{FF2B5EF4-FFF2-40B4-BE49-F238E27FC236}">
                <a16:creationId xmlns:a16="http://schemas.microsoft.com/office/drawing/2014/main" id="{EABCE8BC-5D70-426E-8532-94AFC9326945}"/>
              </a:ext>
            </a:extLst>
          </p:cNvPr>
          <p:cNvSpPr/>
          <p:nvPr/>
        </p:nvSpPr>
        <p:spPr>
          <a:xfrm>
            <a:off x="3480820" y="4629377"/>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17/3</a:t>
            </a:r>
          </a:p>
        </p:txBody>
      </p:sp>
      <p:sp>
        <p:nvSpPr>
          <p:cNvPr id="10" name="Rectangle 9">
            <a:extLst>
              <a:ext uri="{FF2B5EF4-FFF2-40B4-BE49-F238E27FC236}">
                <a16:creationId xmlns:a16="http://schemas.microsoft.com/office/drawing/2014/main" id="{901EBA74-D7B4-4F29-BB9A-74415A99843E}"/>
              </a:ext>
            </a:extLst>
          </p:cNvPr>
          <p:cNvSpPr/>
          <p:nvPr/>
        </p:nvSpPr>
        <p:spPr>
          <a:xfrm>
            <a:off x="4721244" y="4620256"/>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7/22</a:t>
            </a:r>
          </a:p>
        </p:txBody>
      </p:sp>
      <p:sp>
        <p:nvSpPr>
          <p:cNvPr id="11" name="Rectangle 10">
            <a:extLst>
              <a:ext uri="{FF2B5EF4-FFF2-40B4-BE49-F238E27FC236}">
                <a16:creationId xmlns:a16="http://schemas.microsoft.com/office/drawing/2014/main" id="{D5F6A67D-17F6-4C2D-AD4D-1F559D17F03A}"/>
              </a:ext>
            </a:extLst>
          </p:cNvPr>
          <p:cNvSpPr/>
          <p:nvPr/>
        </p:nvSpPr>
        <p:spPr>
          <a:xfrm>
            <a:off x="6701934" y="389303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799F4D68-72CD-47F5-BD0E-33A3100E3073}"/>
              </a:ext>
            </a:extLst>
          </p:cNvPr>
          <p:cNvSpPr/>
          <p:nvPr/>
        </p:nvSpPr>
        <p:spPr>
          <a:xfrm>
            <a:off x="7927784" y="389303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8032A948-6D18-470E-BCFC-114F966CDCD5}"/>
              </a:ext>
            </a:extLst>
          </p:cNvPr>
          <p:cNvSpPr/>
          <p:nvPr/>
        </p:nvSpPr>
        <p:spPr>
          <a:xfrm>
            <a:off x="7927784" y="462025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a:extLst>
              <a:ext uri="{FF2B5EF4-FFF2-40B4-BE49-F238E27FC236}">
                <a16:creationId xmlns:a16="http://schemas.microsoft.com/office/drawing/2014/main" id="{4E9D87F6-D840-43A2-9499-5D7472B44D1B}"/>
              </a:ext>
            </a:extLst>
          </p:cNvPr>
          <p:cNvSpPr/>
          <p:nvPr/>
        </p:nvSpPr>
        <p:spPr>
          <a:xfrm>
            <a:off x="6597607" y="462025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5" name="Straight Arrow Connector 14">
            <a:extLst>
              <a:ext uri="{FF2B5EF4-FFF2-40B4-BE49-F238E27FC236}">
                <a16:creationId xmlns:a16="http://schemas.microsoft.com/office/drawing/2014/main" id="{9274DD9A-4541-43F6-963D-F3C6D272D043}"/>
              </a:ext>
            </a:extLst>
          </p:cNvPr>
          <p:cNvCxnSpPr>
            <a:stCxn id="4" idx="2"/>
            <a:endCxn id="5" idx="0"/>
          </p:cNvCxnSpPr>
          <p:nvPr/>
        </p:nvCxnSpPr>
        <p:spPr>
          <a:xfrm flipH="1">
            <a:off x="5369457" y="2678691"/>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A077FB-0893-4C41-8A62-2728237BBE41}"/>
              </a:ext>
            </a:extLst>
          </p:cNvPr>
          <p:cNvCxnSpPr>
            <a:stCxn id="4" idx="2"/>
            <a:endCxn id="6" idx="0"/>
          </p:cNvCxnSpPr>
          <p:nvPr/>
        </p:nvCxnSpPr>
        <p:spPr>
          <a:xfrm>
            <a:off x="6314540" y="2678692"/>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A4FD3E-7C10-4E00-8C21-45363182DF43}"/>
              </a:ext>
            </a:extLst>
          </p:cNvPr>
          <p:cNvCxnSpPr>
            <a:stCxn id="5" idx="2"/>
            <a:endCxn id="7" idx="0"/>
          </p:cNvCxnSpPr>
          <p:nvPr/>
        </p:nvCxnSpPr>
        <p:spPr>
          <a:xfrm flipH="1">
            <a:off x="4769573" y="3483395"/>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B38D57E-FCBD-4A80-83AC-E1F626EDFCCE}"/>
              </a:ext>
            </a:extLst>
          </p:cNvPr>
          <p:cNvCxnSpPr>
            <a:stCxn id="5" idx="2"/>
            <a:endCxn id="8" idx="0"/>
          </p:cNvCxnSpPr>
          <p:nvPr/>
        </p:nvCxnSpPr>
        <p:spPr>
          <a:xfrm>
            <a:off x="5369457" y="3483394"/>
            <a:ext cx="666239" cy="40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5CC6C7-DAA0-4F08-B0B7-C2C59E014CC1}"/>
              </a:ext>
            </a:extLst>
          </p:cNvPr>
          <p:cNvCxnSpPr>
            <a:cxnSpLocks/>
            <a:stCxn id="6" idx="2"/>
            <a:endCxn id="11" idx="0"/>
          </p:cNvCxnSpPr>
          <p:nvPr/>
        </p:nvCxnSpPr>
        <p:spPr>
          <a:xfrm flipH="1">
            <a:off x="7277270" y="3483394"/>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FF9EBD-E651-4360-8299-07FAE83DFB7C}"/>
              </a:ext>
            </a:extLst>
          </p:cNvPr>
          <p:cNvCxnSpPr>
            <a:stCxn id="6" idx="2"/>
            <a:endCxn id="12" idx="0"/>
          </p:cNvCxnSpPr>
          <p:nvPr/>
        </p:nvCxnSpPr>
        <p:spPr>
          <a:xfrm>
            <a:off x="7990686" y="3483393"/>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4CBA73B-EAEB-40CB-A02B-B9AE1CD25BFF}"/>
              </a:ext>
            </a:extLst>
          </p:cNvPr>
          <p:cNvCxnSpPr>
            <a:stCxn id="7" idx="2"/>
            <a:endCxn id="9" idx="0"/>
          </p:cNvCxnSpPr>
          <p:nvPr/>
        </p:nvCxnSpPr>
        <p:spPr>
          <a:xfrm flipH="1">
            <a:off x="4056155" y="4210618"/>
            <a:ext cx="713417" cy="41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4B28F3-2A56-409B-ABCA-DD53092FC0CB}"/>
              </a:ext>
            </a:extLst>
          </p:cNvPr>
          <p:cNvCxnSpPr>
            <a:stCxn id="7" idx="2"/>
            <a:endCxn id="10" idx="0"/>
          </p:cNvCxnSpPr>
          <p:nvPr/>
        </p:nvCxnSpPr>
        <p:spPr>
          <a:xfrm>
            <a:off x="4769572" y="4210619"/>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176A36-C453-4D55-8DAA-A8B7974DC1E7}"/>
              </a:ext>
            </a:extLst>
          </p:cNvPr>
          <p:cNvCxnSpPr>
            <a:stCxn id="12" idx="2"/>
            <a:endCxn id="14" idx="0"/>
          </p:cNvCxnSpPr>
          <p:nvPr/>
        </p:nvCxnSpPr>
        <p:spPr>
          <a:xfrm flipH="1">
            <a:off x="7172943" y="4210615"/>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F99646A-CDEA-4738-9EAE-480EE02082BB}"/>
              </a:ext>
            </a:extLst>
          </p:cNvPr>
          <p:cNvCxnSpPr>
            <a:stCxn id="12" idx="2"/>
            <a:endCxn id="13" idx="0"/>
          </p:cNvCxnSpPr>
          <p:nvPr/>
        </p:nvCxnSpPr>
        <p:spPr>
          <a:xfrm>
            <a:off x="8503119" y="4210615"/>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E329F1D-6BA5-486F-8AA1-684D74FAA2AA}"/>
              </a:ext>
            </a:extLst>
          </p:cNvPr>
          <p:cNvSpPr/>
          <p:nvPr/>
        </p:nvSpPr>
        <p:spPr>
          <a:xfrm>
            <a:off x="1190263" y="1755711"/>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26" name="Rectangle 25">
            <a:extLst>
              <a:ext uri="{FF2B5EF4-FFF2-40B4-BE49-F238E27FC236}">
                <a16:creationId xmlns:a16="http://schemas.microsoft.com/office/drawing/2014/main" id="{C64E15C8-5700-48B9-9AF9-C4223D32BB77}"/>
              </a:ext>
            </a:extLst>
          </p:cNvPr>
          <p:cNvSpPr/>
          <p:nvPr/>
        </p:nvSpPr>
        <p:spPr>
          <a:xfrm>
            <a:off x="93771" y="3208503"/>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Yes:7</a:t>
            </a:r>
          </a:p>
          <a:p>
            <a:pPr algn="ctr"/>
            <a:r>
              <a:rPr lang="en-US" sz="1350" dirty="0"/>
              <a:t>No:26</a:t>
            </a:r>
          </a:p>
        </p:txBody>
      </p:sp>
      <p:sp>
        <p:nvSpPr>
          <p:cNvPr id="27" name="Rectangle 26">
            <a:extLst>
              <a:ext uri="{FF2B5EF4-FFF2-40B4-BE49-F238E27FC236}">
                <a16:creationId xmlns:a16="http://schemas.microsoft.com/office/drawing/2014/main" id="{5F72CB13-0ABF-49AF-9CB2-EEBEB13445E4}"/>
              </a:ext>
            </a:extLst>
          </p:cNvPr>
          <p:cNvSpPr/>
          <p:nvPr/>
        </p:nvSpPr>
        <p:spPr>
          <a:xfrm>
            <a:off x="2453869" y="3168695"/>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6</a:t>
            </a:r>
          </a:p>
          <a:p>
            <a:pPr algn="ctr"/>
            <a:r>
              <a:rPr lang="en-US" sz="1350" dirty="0"/>
              <a:t>No: 79</a:t>
            </a:r>
          </a:p>
        </p:txBody>
      </p:sp>
      <p:cxnSp>
        <p:nvCxnSpPr>
          <p:cNvPr id="28" name="Straight Arrow Connector 27">
            <a:extLst>
              <a:ext uri="{FF2B5EF4-FFF2-40B4-BE49-F238E27FC236}">
                <a16:creationId xmlns:a16="http://schemas.microsoft.com/office/drawing/2014/main" id="{ACFC0253-E071-4015-B70D-3F66905B46AD}"/>
              </a:ext>
            </a:extLst>
          </p:cNvPr>
          <p:cNvCxnSpPr>
            <a:stCxn id="25" idx="2"/>
            <a:endCxn id="26" idx="0"/>
          </p:cNvCxnSpPr>
          <p:nvPr/>
        </p:nvCxnSpPr>
        <p:spPr>
          <a:xfrm flipH="1">
            <a:off x="855246" y="2361106"/>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08C813-5496-41BF-AE08-209CA21EF9A4}"/>
              </a:ext>
            </a:extLst>
          </p:cNvPr>
          <p:cNvCxnSpPr>
            <a:stCxn id="25" idx="2"/>
            <a:endCxn id="27" idx="0"/>
          </p:cNvCxnSpPr>
          <p:nvPr/>
        </p:nvCxnSpPr>
        <p:spPr>
          <a:xfrm>
            <a:off x="1951737" y="2361106"/>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CFC467E-E2A8-493C-9A04-E624E8A958B5}"/>
              </a:ext>
            </a:extLst>
          </p:cNvPr>
          <p:cNvSpPr txBox="1"/>
          <p:nvPr/>
        </p:nvSpPr>
        <p:spPr>
          <a:xfrm>
            <a:off x="896032" y="2643348"/>
            <a:ext cx="497765" cy="300082"/>
          </a:xfrm>
          <a:prstGeom prst="rect">
            <a:avLst/>
          </a:prstGeom>
          <a:noFill/>
        </p:spPr>
        <p:txBody>
          <a:bodyPr wrap="none" rtlCol="0">
            <a:spAutoFit/>
          </a:bodyPr>
          <a:lstStyle/>
          <a:p>
            <a:r>
              <a:rPr lang="en-US" sz="1350" dirty="0"/>
              <a:t>True</a:t>
            </a:r>
          </a:p>
        </p:txBody>
      </p:sp>
      <p:sp>
        <p:nvSpPr>
          <p:cNvPr id="31" name="TextBox 30">
            <a:extLst>
              <a:ext uri="{FF2B5EF4-FFF2-40B4-BE49-F238E27FC236}">
                <a16:creationId xmlns:a16="http://schemas.microsoft.com/office/drawing/2014/main" id="{8A4114DB-0623-404C-A930-6936E24CB3B4}"/>
              </a:ext>
            </a:extLst>
          </p:cNvPr>
          <p:cNvSpPr txBox="1"/>
          <p:nvPr/>
        </p:nvSpPr>
        <p:spPr>
          <a:xfrm>
            <a:off x="2633139" y="2643348"/>
            <a:ext cx="537455" cy="300082"/>
          </a:xfrm>
          <a:prstGeom prst="rect">
            <a:avLst/>
          </a:prstGeom>
          <a:noFill/>
        </p:spPr>
        <p:txBody>
          <a:bodyPr wrap="none" rtlCol="0">
            <a:spAutoFit/>
          </a:bodyPr>
          <a:lstStyle/>
          <a:p>
            <a:r>
              <a:rPr lang="en-US" sz="1350" dirty="0"/>
              <a:t>False</a:t>
            </a:r>
          </a:p>
        </p:txBody>
      </p:sp>
      <p:sp>
        <p:nvSpPr>
          <p:cNvPr id="34" name="TextBox 33">
            <a:extLst>
              <a:ext uri="{FF2B5EF4-FFF2-40B4-BE49-F238E27FC236}">
                <a16:creationId xmlns:a16="http://schemas.microsoft.com/office/drawing/2014/main" id="{81EDDB1A-89B6-4786-B0A1-4E1DBFB4B15B}"/>
              </a:ext>
            </a:extLst>
          </p:cNvPr>
          <p:cNvSpPr txBox="1"/>
          <p:nvPr/>
        </p:nvSpPr>
        <p:spPr>
          <a:xfrm>
            <a:off x="118829" y="4210616"/>
            <a:ext cx="2283263" cy="715581"/>
          </a:xfrm>
          <a:prstGeom prst="rect">
            <a:avLst/>
          </a:prstGeom>
          <a:noFill/>
        </p:spPr>
        <p:txBody>
          <a:bodyPr wrap="square" rtlCol="0">
            <a:spAutoFit/>
          </a:bodyPr>
          <a:lstStyle/>
          <a:p>
            <a:r>
              <a:rPr lang="en-US" sz="1350" dirty="0"/>
              <a:t>Do these new node separate patients better than what we had before?</a:t>
            </a:r>
          </a:p>
        </p:txBody>
      </p:sp>
      <p:sp>
        <p:nvSpPr>
          <p:cNvPr id="35" name="TextBox 34">
            <a:extLst>
              <a:ext uri="{FF2B5EF4-FFF2-40B4-BE49-F238E27FC236}">
                <a16:creationId xmlns:a16="http://schemas.microsoft.com/office/drawing/2014/main" id="{98DE5C53-3E1C-4BA2-B16A-9DF15882B64E}"/>
              </a:ext>
            </a:extLst>
          </p:cNvPr>
          <p:cNvSpPr txBox="1"/>
          <p:nvPr/>
        </p:nvSpPr>
        <p:spPr>
          <a:xfrm>
            <a:off x="118829" y="5001190"/>
            <a:ext cx="2283263" cy="300082"/>
          </a:xfrm>
          <a:prstGeom prst="rect">
            <a:avLst/>
          </a:prstGeom>
          <a:noFill/>
        </p:spPr>
        <p:txBody>
          <a:bodyPr wrap="square" rtlCol="0">
            <a:spAutoFit/>
          </a:bodyPr>
          <a:lstStyle/>
          <a:p>
            <a:r>
              <a:rPr lang="en-US" sz="1350" dirty="0"/>
              <a:t>Gini = 0.29</a:t>
            </a:r>
          </a:p>
        </p:txBody>
      </p:sp>
      <p:sp>
        <p:nvSpPr>
          <p:cNvPr id="36" name="TextBox 35">
            <a:extLst>
              <a:ext uri="{FF2B5EF4-FFF2-40B4-BE49-F238E27FC236}">
                <a16:creationId xmlns:a16="http://schemas.microsoft.com/office/drawing/2014/main" id="{E4241F70-EF32-4959-A3EC-75C75D8921CA}"/>
              </a:ext>
            </a:extLst>
          </p:cNvPr>
          <p:cNvSpPr txBox="1"/>
          <p:nvPr/>
        </p:nvSpPr>
        <p:spPr>
          <a:xfrm>
            <a:off x="5739204" y="5217856"/>
            <a:ext cx="1150671" cy="300082"/>
          </a:xfrm>
          <a:prstGeom prst="rect">
            <a:avLst/>
          </a:prstGeom>
          <a:noFill/>
        </p:spPr>
        <p:txBody>
          <a:bodyPr wrap="square" rtlCol="0">
            <a:spAutoFit/>
          </a:bodyPr>
          <a:lstStyle/>
          <a:p>
            <a:r>
              <a:rPr lang="en-US" sz="1350" dirty="0"/>
              <a:t>Gini = 0.2</a:t>
            </a:r>
          </a:p>
        </p:txBody>
      </p:sp>
      <p:cxnSp>
        <p:nvCxnSpPr>
          <p:cNvPr id="38" name="Straight Arrow Connector 37">
            <a:extLst>
              <a:ext uri="{FF2B5EF4-FFF2-40B4-BE49-F238E27FC236}">
                <a16:creationId xmlns:a16="http://schemas.microsoft.com/office/drawing/2014/main" id="{8C4A3F72-4C0D-40E7-B3A2-D785EBD7D6B2}"/>
              </a:ext>
            </a:extLst>
          </p:cNvPr>
          <p:cNvCxnSpPr>
            <a:cxnSpLocks/>
            <a:stCxn id="36" idx="0"/>
            <a:endCxn id="8" idx="2"/>
          </p:cNvCxnSpPr>
          <p:nvPr/>
        </p:nvCxnSpPr>
        <p:spPr>
          <a:xfrm flipH="1" flipV="1">
            <a:off x="6035696" y="4201733"/>
            <a:ext cx="278844" cy="1016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C36D658-E2A8-BD98-0CD3-50C712FBA3CC}"/>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3497305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F0399B-9E34-4571-BFE2-4E9DA38A3367}"/>
              </a:ext>
            </a:extLst>
          </p:cNvPr>
          <p:cNvSpPr/>
          <p:nvPr/>
        </p:nvSpPr>
        <p:spPr>
          <a:xfrm>
            <a:off x="3976677" y="168925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Good blood circulation</a:t>
            </a:r>
          </a:p>
        </p:txBody>
      </p:sp>
      <p:sp>
        <p:nvSpPr>
          <p:cNvPr id="5" name="Rectangle 4">
            <a:extLst>
              <a:ext uri="{FF2B5EF4-FFF2-40B4-BE49-F238E27FC236}">
                <a16:creationId xmlns:a16="http://schemas.microsoft.com/office/drawing/2014/main" id="{9340FF47-2D68-4D1E-B357-1B56593AC7DA}"/>
              </a:ext>
            </a:extLst>
          </p:cNvPr>
          <p:cNvSpPr/>
          <p:nvPr/>
        </p:nvSpPr>
        <p:spPr>
          <a:xfrm>
            <a:off x="3031595" y="249396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Blocked</a:t>
            </a:r>
          </a:p>
        </p:txBody>
      </p:sp>
      <p:sp>
        <p:nvSpPr>
          <p:cNvPr id="6" name="Rectangle 5">
            <a:extLst>
              <a:ext uri="{FF2B5EF4-FFF2-40B4-BE49-F238E27FC236}">
                <a16:creationId xmlns:a16="http://schemas.microsoft.com/office/drawing/2014/main" id="{2041C5D6-1A2A-4C11-95EE-3BA17D9DFC97}"/>
              </a:ext>
            </a:extLst>
          </p:cNvPr>
          <p:cNvSpPr/>
          <p:nvPr/>
        </p:nvSpPr>
        <p:spPr>
          <a:xfrm>
            <a:off x="5652823" y="249396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7" name="Rectangle 6">
            <a:extLst>
              <a:ext uri="{FF2B5EF4-FFF2-40B4-BE49-F238E27FC236}">
                <a16:creationId xmlns:a16="http://schemas.microsoft.com/office/drawing/2014/main" id="{C59FE4C7-4C4E-495D-BA96-1C066AA33572}"/>
              </a:ext>
            </a:extLst>
          </p:cNvPr>
          <p:cNvSpPr/>
          <p:nvPr/>
        </p:nvSpPr>
        <p:spPr>
          <a:xfrm>
            <a:off x="2431710" y="322118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8" name="Rectangle 7">
            <a:extLst>
              <a:ext uri="{FF2B5EF4-FFF2-40B4-BE49-F238E27FC236}">
                <a16:creationId xmlns:a16="http://schemas.microsoft.com/office/drawing/2014/main" id="{743B3A5C-9E36-45CE-B292-D28E162DBEC6}"/>
              </a:ext>
            </a:extLst>
          </p:cNvPr>
          <p:cNvSpPr/>
          <p:nvPr/>
        </p:nvSpPr>
        <p:spPr>
          <a:xfrm>
            <a:off x="3697833" y="3212300"/>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13/102</a:t>
            </a:r>
          </a:p>
        </p:txBody>
      </p:sp>
      <p:sp>
        <p:nvSpPr>
          <p:cNvPr id="9" name="Rectangle 8">
            <a:extLst>
              <a:ext uri="{FF2B5EF4-FFF2-40B4-BE49-F238E27FC236}">
                <a16:creationId xmlns:a16="http://schemas.microsoft.com/office/drawing/2014/main" id="{AEA16C58-6A77-476A-896C-AAEAC35EA162}"/>
              </a:ext>
            </a:extLst>
          </p:cNvPr>
          <p:cNvSpPr/>
          <p:nvPr/>
        </p:nvSpPr>
        <p:spPr>
          <a:xfrm>
            <a:off x="1718293" y="3957529"/>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17/3</a:t>
            </a:r>
          </a:p>
        </p:txBody>
      </p:sp>
      <p:sp>
        <p:nvSpPr>
          <p:cNvPr id="10" name="Rectangle 9">
            <a:extLst>
              <a:ext uri="{FF2B5EF4-FFF2-40B4-BE49-F238E27FC236}">
                <a16:creationId xmlns:a16="http://schemas.microsoft.com/office/drawing/2014/main" id="{3B66E492-FC81-44B8-9FC9-84403446DD3F}"/>
              </a:ext>
            </a:extLst>
          </p:cNvPr>
          <p:cNvSpPr/>
          <p:nvPr/>
        </p:nvSpPr>
        <p:spPr>
          <a:xfrm>
            <a:off x="2958717" y="3948408"/>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7/22</a:t>
            </a:r>
          </a:p>
        </p:txBody>
      </p:sp>
      <p:sp>
        <p:nvSpPr>
          <p:cNvPr id="11" name="Rectangle 10">
            <a:extLst>
              <a:ext uri="{FF2B5EF4-FFF2-40B4-BE49-F238E27FC236}">
                <a16:creationId xmlns:a16="http://schemas.microsoft.com/office/drawing/2014/main" id="{7CA13727-EDFA-4FC1-8DEC-C45D00230821}"/>
              </a:ext>
            </a:extLst>
          </p:cNvPr>
          <p:cNvSpPr/>
          <p:nvPr/>
        </p:nvSpPr>
        <p:spPr>
          <a:xfrm>
            <a:off x="4939407" y="3221183"/>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92/3</a:t>
            </a:r>
          </a:p>
        </p:txBody>
      </p:sp>
      <p:sp>
        <p:nvSpPr>
          <p:cNvPr id="12" name="Rectangle 11">
            <a:extLst>
              <a:ext uri="{FF2B5EF4-FFF2-40B4-BE49-F238E27FC236}">
                <a16:creationId xmlns:a16="http://schemas.microsoft.com/office/drawing/2014/main" id="{37F9C534-3123-4A74-9F4A-94357A9EE021}"/>
              </a:ext>
            </a:extLst>
          </p:cNvPr>
          <p:cNvSpPr/>
          <p:nvPr/>
        </p:nvSpPr>
        <p:spPr>
          <a:xfrm>
            <a:off x="6165257" y="322118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Blocked</a:t>
            </a:r>
          </a:p>
        </p:txBody>
      </p:sp>
      <p:sp>
        <p:nvSpPr>
          <p:cNvPr id="13" name="Rectangle 12">
            <a:extLst>
              <a:ext uri="{FF2B5EF4-FFF2-40B4-BE49-F238E27FC236}">
                <a16:creationId xmlns:a16="http://schemas.microsoft.com/office/drawing/2014/main" id="{1672501F-318E-4FB5-9980-E5FE20EDF044}"/>
              </a:ext>
            </a:extLst>
          </p:cNvPr>
          <p:cNvSpPr/>
          <p:nvPr/>
        </p:nvSpPr>
        <p:spPr>
          <a:xfrm>
            <a:off x="6165257" y="3948404"/>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0/30</a:t>
            </a:r>
          </a:p>
        </p:txBody>
      </p:sp>
      <p:sp>
        <p:nvSpPr>
          <p:cNvPr id="14" name="Rectangle 13">
            <a:extLst>
              <a:ext uri="{FF2B5EF4-FFF2-40B4-BE49-F238E27FC236}">
                <a16:creationId xmlns:a16="http://schemas.microsoft.com/office/drawing/2014/main" id="{1D5EE77C-284E-4A85-A468-7035FAA06EB6}"/>
              </a:ext>
            </a:extLst>
          </p:cNvPr>
          <p:cNvSpPr/>
          <p:nvPr/>
        </p:nvSpPr>
        <p:spPr>
          <a:xfrm>
            <a:off x="4835080" y="3948404"/>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8/0</a:t>
            </a:r>
          </a:p>
        </p:txBody>
      </p:sp>
      <p:cxnSp>
        <p:nvCxnSpPr>
          <p:cNvPr id="15" name="Straight Arrow Connector 14">
            <a:extLst>
              <a:ext uri="{FF2B5EF4-FFF2-40B4-BE49-F238E27FC236}">
                <a16:creationId xmlns:a16="http://schemas.microsoft.com/office/drawing/2014/main" id="{4E3BC6C0-4B21-42F8-AC51-60A9802C657D}"/>
              </a:ext>
            </a:extLst>
          </p:cNvPr>
          <p:cNvCxnSpPr>
            <a:stCxn id="4" idx="2"/>
            <a:endCxn id="5" idx="0"/>
          </p:cNvCxnSpPr>
          <p:nvPr/>
        </p:nvCxnSpPr>
        <p:spPr>
          <a:xfrm flipH="1">
            <a:off x="3606930" y="2006843"/>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F7D53C9-38A4-43A5-912C-B0E95DC0AAE7}"/>
              </a:ext>
            </a:extLst>
          </p:cNvPr>
          <p:cNvCxnSpPr>
            <a:stCxn id="4" idx="2"/>
            <a:endCxn id="6" idx="0"/>
          </p:cNvCxnSpPr>
          <p:nvPr/>
        </p:nvCxnSpPr>
        <p:spPr>
          <a:xfrm>
            <a:off x="4552013" y="2006844"/>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E86C1E-0EFF-4A96-8853-AAAEE78E3DDC}"/>
              </a:ext>
            </a:extLst>
          </p:cNvPr>
          <p:cNvCxnSpPr>
            <a:stCxn id="5" idx="2"/>
            <a:endCxn id="7" idx="0"/>
          </p:cNvCxnSpPr>
          <p:nvPr/>
        </p:nvCxnSpPr>
        <p:spPr>
          <a:xfrm flipH="1">
            <a:off x="3007046" y="2811547"/>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E55BD0-F902-467D-9A6A-B080FE2005B1}"/>
              </a:ext>
            </a:extLst>
          </p:cNvPr>
          <p:cNvCxnSpPr>
            <a:stCxn id="5" idx="2"/>
            <a:endCxn id="8" idx="0"/>
          </p:cNvCxnSpPr>
          <p:nvPr/>
        </p:nvCxnSpPr>
        <p:spPr>
          <a:xfrm>
            <a:off x="3606930" y="2811546"/>
            <a:ext cx="666239" cy="40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410ED3-8E5A-41AA-B05C-95877DACEAB5}"/>
              </a:ext>
            </a:extLst>
          </p:cNvPr>
          <p:cNvCxnSpPr>
            <a:cxnSpLocks/>
            <a:stCxn id="6" idx="2"/>
            <a:endCxn id="11" idx="0"/>
          </p:cNvCxnSpPr>
          <p:nvPr/>
        </p:nvCxnSpPr>
        <p:spPr>
          <a:xfrm flipH="1">
            <a:off x="5514743" y="2811546"/>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627E99-126D-4458-B668-08C06078972A}"/>
              </a:ext>
            </a:extLst>
          </p:cNvPr>
          <p:cNvCxnSpPr>
            <a:stCxn id="6" idx="2"/>
            <a:endCxn id="12" idx="0"/>
          </p:cNvCxnSpPr>
          <p:nvPr/>
        </p:nvCxnSpPr>
        <p:spPr>
          <a:xfrm>
            <a:off x="6228159" y="2811545"/>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C1928CF-8E78-4CDD-8108-E22B2705A65B}"/>
              </a:ext>
            </a:extLst>
          </p:cNvPr>
          <p:cNvCxnSpPr>
            <a:stCxn id="7" idx="2"/>
            <a:endCxn id="9" idx="0"/>
          </p:cNvCxnSpPr>
          <p:nvPr/>
        </p:nvCxnSpPr>
        <p:spPr>
          <a:xfrm flipH="1">
            <a:off x="2293628" y="3538770"/>
            <a:ext cx="713417" cy="41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98E171-AB20-4160-9E68-54E1C88C1AD0}"/>
              </a:ext>
            </a:extLst>
          </p:cNvPr>
          <p:cNvCxnSpPr>
            <a:stCxn id="7" idx="2"/>
            <a:endCxn id="10" idx="0"/>
          </p:cNvCxnSpPr>
          <p:nvPr/>
        </p:nvCxnSpPr>
        <p:spPr>
          <a:xfrm>
            <a:off x="3007045" y="3538771"/>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7A4FD7-AD6A-4C2F-83A4-3C9FC383734C}"/>
              </a:ext>
            </a:extLst>
          </p:cNvPr>
          <p:cNvCxnSpPr>
            <a:stCxn id="12" idx="2"/>
            <a:endCxn id="14" idx="0"/>
          </p:cNvCxnSpPr>
          <p:nvPr/>
        </p:nvCxnSpPr>
        <p:spPr>
          <a:xfrm flipH="1">
            <a:off x="5410416" y="3538767"/>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8F421A6-5BED-4346-88B1-E956B5C53004}"/>
              </a:ext>
            </a:extLst>
          </p:cNvPr>
          <p:cNvCxnSpPr>
            <a:stCxn id="12" idx="2"/>
            <a:endCxn id="13" idx="0"/>
          </p:cNvCxnSpPr>
          <p:nvPr/>
        </p:nvCxnSpPr>
        <p:spPr>
          <a:xfrm>
            <a:off x="6740592" y="3538767"/>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D122AF-90CB-0FD3-5519-2C81A7A8F01D}"/>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55046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D1BD-09F1-7531-910E-0082E4FC573C}"/>
              </a:ext>
            </a:extLst>
          </p:cNvPr>
          <p:cNvSpPr>
            <a:spLocks noGrp="1"/>
          </p:cNvSpPr>
          <p:nvPr>
            <p:ph type="title"/>
          </p:nvPr>
        </p:nvSpPr>
        <p:spPr/>
        <p:txBody>
          <a:bodyPr/>
          <a:lstStyle/>
          <a:p>
            <a:endParaRPr lang="ko-KR" altLang="en-US"/>
          </a:p>
        </p:txBody>
      </p:sp>
      <p:pic>
        <p:nvPicPr>
          <p:cNvPr id="7" name="Content Placeholder 6">
            <a:extLst>
              <a:ext uri="{FF2B5EF4-FFF2-40B4-BE49-F238E27FC236}">
                <a16:creationId xmlns:a16="http://schemas.microsoft.com/office/drawing/2014/main" id="{B164F5BB-B086-059E-2394-D361444208D4}"/>
              </a:ext>
            </a:extLst>
          </p:cNvPr>
          <p:cNvPicPr>
            <a:picLocks noGrp="1" noChangeAspect="1"/>
          </p:cNvPicPr>
          <p:nvPr>
            <p:ph idx="1"/>
          </p:nvPr>
        </p:nvPicPr>
        <p:blipFill>
          <a:blip r:embed="rId3"/>
          <a:stretch>
            <a:fillRect/>
          </a:stretch>
        </p:blipFill>
        <p:spPr>
          <a:xfrm>
            <a:off x="628650" y="777250"/>
            <a:ext cx="5868426" cy="4351338"/>
          </a:xfrm>
        </p:spPr>
      </p:pic>
    </p:spTree>
    <p:extLst>
      <p:ext uri="{BB962C8B-B14F-4D97-AF65-F5344CB8AC3E}">
        <p14:creationId xmlns:p14="http://schemas.microsoft.com/office/powerpoint/2010/main" val="3860716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F7AE-DC42-8B27-42AC-677ED3EDA11E}"/>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2CCE28F3-B8C3-205B-E3F6-AE30C624DA57}"/>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CE703271-9263-87A6-CC11-B2E48A2F6947}"/>
              </a:ext>
            </a:extLst>
          </p:cNvPr>
          <p:cNvPicPr>
            <a:picLocks noChangeAspect="1"/>
          </p:cNvPicPr>
          <p:nvPr/>
        </p:nvPicPr>
        <p:blipFill>
          <a:blip r:embed="rId2"/>
          <a:stretch>
            <a:fillRect/>
          </a:stretch>
        </p:blipFill>
        <p:spPr>
          <a:xfrm>
            <a:off x="0" y="755896"/>
            <a:ext cx="9144000" cy="4510185"/>
          </a:xfrm>
          <a:prstGeom prst="rect">
            <a:avLst/>
          </a:prstGeom>
        </p:spPr>
      </p:pic>
    </p:spTree>
    <p:extLst>
      <p:ext uri="{BB962C8B-B14F-4D97-AF65-F5344CB8AC3E}">
        <p14:creationId xmlns:p14="http://schemas.microsoft.com/office/powerpoint/2010/main" val="191971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938D-6FE4-B4BA-A683-427CD504C0A0}"/>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3AB30761-8AF9-87CB-4642-EB22342A80D8}"/>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4B8F3592-7EBF-E35A-4A94-F9141F720B9F}"/>
              </a:ext>
            </a:extLst>
          </p:cNvPr>
          <p:cNvPicPr>
            <a:picLocks noChangeAspect="1"/>
          </p:cNvPicPr>
          <p:nvPr/>
        </p:nvPicPr>
        <p:blipFill>
          <a:blip r:embed="rId2"/>
          <a:stretch>
            <a:fillRect/>
          </a:stretch>
        </p:blipFill>
        <p:spPr>
          <a:xfrm>
            <a:off x="0" y="365126"/>
            <a:ext cx="9144000" cy="4453247"/>
          </a:xfrm>
          <a:prstGeom prst="rect">
            <a:avLst/>
          </a:prstGeom>
        </p:spPr>
      </p:pic>
    </p:spTree>
    <p:extLst>
      <p:ext uri="{BB962C8B-B14F-4D97-AF65-F5344CB8AC3E}">
        <p14:creationId xmlns:p14="http://schemas.microsoft.com/office/powerpoint/2010/main" val="927714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15A-7B07-B750-7585-B7F671684FF3}"/>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E0F1C5E8-BF07-53C2-A72C-6A2730BA1CF3}"/>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267DAABB-FCC6-6C4D-0191-9E1FA38D92D0}"/>
              </a:ext>
            </a:extLst>
          </p:cNvPr>
          <p:cNvPicPr>
            <a:picLocks noChangeAspect="1"/>
          </p:cNvPicPr>
          <p:nvPr/>
        </p:nvPicPr>
        <p:blipFill>
          <a:blip r:embed="rId2"/>
          <a:stretch>
            <a:fillRect/>
          </a:stretch>
        </p:blipFill>
        <p:spPr>
          <a:xfrm>
            <a:off x="1036399" y="0"/>
            <a:ext cx="7071202" cy="6858000"/>
          </a:xfrm>
          <a:prstGeom prst="rect">
            <a:avLst/>
          </a:prstGeom>
        </p:spPr>
      </p:pic>
    </p:spTree>
    <p:extLst>
      <p:ext uri="{BB962C8B-B14F-4D97-AF65-F5344CB8AC3E}">
        <p14:creationId xmlns:p14="http://schemas.microsoft.com/office/powerpoint/2010/main" val="1464526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63D5-6FC9-18B5-D937-40794A6DCF95}"/>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351597D4-7FB7-73C2-73DE-C1B161A1E411}"/>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35E2CB2F-2DF4-E273-81CC-546E68453016}"/>
              </a:ext>
            </a:extLst>
          </p:cNvPr>
          <p:cNvPicPr>
            <a:picLocks noChangeAspect="1"/>
          </p:cNvPicPr>
          <p:nvPr/>
        </p:nvPicPr>
        <p:blipFill>
          <a:blip r:embed="rId2"/>
          <a:stretch>
            <a:fillRect/>
          </a:stretch>
        </p:blipFill>
        <p:spPr>
          <a:xfrm>
            <a:off x="404584" y="0"/>
            <a:ext cx="8334832" cy="6858000"/>
          </a:xfrm>
          <a:prstGeom prst="rect">
            <a:avLst/>
          </a:prstGeom>
        </p:spPr>
      </p:pic>
    </p:spTree>
    <p:extLst>
      <p:ext uri="{BB962C8B-B14F-4D97-AF65-F5344CB8AC3E}">
        <p14:creationId xmlns:p14="http://schemas.microsoft.com/office/powerpoint/2010/main" val="1830268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D2CE-6057-8264-E1F6-20BD0BCC62B8}"/>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DBEEEB06-98B2-F3A5-4451-80AD17063D20}"/>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0F38233C-76CE-06B1-D7FB-FA98F9280691}"/>
              </a:ext>
            </a:extLst>
          </p:cNvPr>
          <p:cNvPicPr>
            <a:picLocks noChangeAspect="1"/>
          </p:cNvPicPr>
          <p:nvPr/>
        </p:nvPicPr>
        <p:blipFill>
          <a:blip r:embed="rId3"/>
          <a:stretch>
            <a:fillRect/>
          </a:stretch>
        </p:blipFill>
        <p:spPr>
          <a:xfrm>
            <a:off x="0" y="359228"/>
            <a:ext cx="9144000" cy="6139543"/>
          </a:xfrm>
          <a:prstGeom prst="rect">
            <a:avLst/>
          </a:prstGeom>
        </p:spPr>
      </p:pic>
    </p:spTree>
    <p:extLst>
      <p:ext uri="{BB962C8B-B14F-4D97-AF65-F5344CB8AC3E}">
        <p14:creationId xmlns:p14="http://schemas.microsoft.com/office/powerpoint/2010/main" val="155094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E1D9-A3AE-6468-37B2-5CE6F4CB4D71}"/>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21538F81-4950-128A-14D2-A704EEE1F019}"/>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A9A88531-8C1F-2215-F0F8-C93277D78216}"/>
              </a:ext>
            </a:extLst>
          </p:cNvPr>
          <p:cNvPicPr>
            <a:picLocks noChangeAspect="1"/>
          </p:cNvPicPr>
          <p:nvPr/>
        </p:nvPicPr>
        <p:blipFill>
          <a:blip r:embed="rId2"/>
          <a:stretch>
            <a:fillRect/>
          </a:stretch>
        </p:blipFill>
        <p:spPr>
          <a:xfrm>
            <a:off x="0" y="763095"/>
            <a:ext cx="9144000" cy="5331809"/>
          </a:xfrm>
          <a:prstGeom prst="rect">
            <a:avLst/>
          </a:prstGeom>
        </p:spPr>
      </p:pic>
    </p:spTree>
    <p:extLst>
      <p:ext uri="{BB962C8B-B14F-4D97-AF65-F5344CB8AC3E}">
        <p14:creationId xmlns:p14="http://schemas.microsoft.com/office/powerpoint/2010/main" val="426326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2716-5BC0-75FE-C13C-67AA13C9A61B}"/>
              </a:ext>
            </a:extLst>
          </p:cNvPr>
          <p:cNvSpPr>
            <a:spLocks noGrp="1"/>
          </p:cNvSpPr>
          <p:nvPr>
            <p:ph type="title"/>
          </p:nvPr>
        </p:nvSpPr>
        <p:spPr/>
        <p:txBody>
          <a:bodyPr/>
          <a:lstStyle/>
          <a:p>
            <a:endParaRPr lang="ko-KR" altLang="en-US"/>
          </a:p>
        </p:txBody>
      </p:sp>
      <p:pic>
        <p:nvPicPr>
          <p:cNvPr id="5" name="Content Placeholder 4">
            <a:extLst>
              <a:ext uri="{FF2B5EF4-FFF2-40B4-BE49-F238E27FC236}">
                <a16:creationId xmlns:a16="http://schemas.microsoft.com/office/drawing/2014/main" id="{45D97841-5A25-F191-34D8-45AF9614722B}"/>
              </a:ext>
            </a:extLst>
          </p:cNvPr>
          <p:cNvPicPr>
            <a:picLocks noGrp="1" noChangeAspect="1"/>
          </p:cNvPicPr>
          <p:nvPr>
            <p:ph idx="1"/>
          </p:nvPr>
        </p:nvPicPr>
        <p:blipFill>
          <a:blip r:embed="rId2"/>
          <a:stretch>
            <a:fillRect/>
          </a:stretch>
        </p:blipFill>
        <p:spPr>
          <a:xfrm>
            <a:off x="1307721" y="931797"/>
            <a:ext cx="6245224" cy="4351338"/>
          </a:xfrm>
        </p:spPr>
      </p:pic>
    </p:spTree>
    <p:extLst>
      <p:ext uri="{BB962C8B-B14F-4D97-AF65-F5344CB8AC3E}">
        <p14:creationId xmlns:p14="http://schemas.microsoft.com/office/powerpoint/2010/main" val="215386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2C4C-6F9F-961F-6DA4-D3712CF12038}"/>
              </a:ext>
            </a:extLst>
          </p:cNvPr>
          <p:cNvSpPr>
            <a:spLocks noGrp="1"/>
          </p:cNvSpPr>
          <p:nvPr>
            <p:ph type="title"/>
          </p:nvPr>
        </p:nvSpPr>
        <p:spPr/>
        <p:txBody>
          <a:bodyPr/>
          <a:lstStyle/>
          <a:p>
            <a:endParaRPr lang="ko-KR" altLang="en-US"/>
          </a:p>
        </p:txBody>
      </p:sp>
      <p:pic>
        <p:nvPicPr>
          <p:cNvPr id="5" name="Picture 4">
            <a:extLst>
              <a:ext uri="{FF2B5EF4-FFF2-40B4-BE49-F238E27FC236}">
                <a16:creationId xmlns:a16="http://schemas.microsoft.com/office/drawing/2014/main" id="{B2C6D10F-448B-6039-8B3E-DCBF0EF97483}"/>
              </a:ext>
            </a:extLst>
          </p:cNvPr>
          <p:cNvPicPr>
            <a:picLocks noChangeAspect="1"/>
          </p:cNvPicPr>
          <p:nvPr/>
        </p:nvPicPr>
        <p:blipFill>
          <a:blip r:embed="rId3"/>
          <a:stretch>
            <a:fillRect/>
          </a:stretch>
        </p:blipFill>
        <p:spPr>
          <a:xfrm>
            <a:off x="0" y="365126"/>
            <a:ext cx="9144000" cy="4862066"/>
          </a:xfrm>
          <a:prstGeom prst="rect">
            <a:avLst/>
          </a:prstGeom>
        </p:spPr>
      </p:pic>
    </p:spTree>
    <p:extLst>
      <p:ext uri="{BB962C8B-B14F-4D97-AF65-F5344CB8AC3E}">
        <p14:creationId xmlns:p14="http://schemas.microsoft.com/office/powerpoint/2010/main" val="312024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DE98-D771-CAC5-59BE-A6416D81A4B6}"/>
              </a:ext>
            </a:extLst>
          </p:cNvPr>
          <p:cNvSpPr>
            <a:spLocks noGrp="1"/>
          </p:cNvSpPr>
          <p:nvPr>
            <p:ph type="title"/>
          </p:nvPr>
        </p:nvSpPr>
        <p:spPr/>
        <p:txBody>
          <a:bodyPr/>
          <a:lstStyle/>
          <a:p>
            <a:endParaRPr lang="ko-KR" altLang="en-US"/>
          </a:p>
        </p:txBody>
      </p:sp>
      <p:pic>
        <p:nvPicPr>
          <p:cNvPr id="5" name="Picture 4">
            <a:extLst>
              <a:ext uri="{FF2B5EF4-FFF2-40B4-BE49-F238E27FC236}">
                <a16:creationId xmlns:a16="http://schemas.microsoft.com/office/drawing/2014/main" id="{8977682A-4145-5CD7-CC78-30021A8F4E61}"/>
              </a:ext>
            </a:extLst>
          </p:cNvPr>
          <p:cNvPicPr>
            <a:picLocks noChangeAspect="1"/>
          </p:cNvPicPr>
          <p:nvPr/>
        </p:nvPicPr>
        <p:blipFill>
          <a:blip r:embed="rId3"/>
          <a:stretch>
            <a:fillRect/>
          </a:stretch>
        </p:blipFill>
        <p:spPr>
          <a:xfrm>
            <a:off x="0" y="365126"/>
            <a:ext cx="9144000" cy="4761781"/>
          </a:xfrm>
          <a:prstGeom prst="rect">
            <a:avLst/>
          </a:prstGeom>
        </p:spPr>
      </p:pic>
      <p:sp>
        <p:nvSpPr>
          <p:cNvPr id="8" name="TextBox 7">
            <a:extLst>
              <a:ext uri="{FF2B5EF4-FFF2-40B4-BE49-F238E27FC236}">
                <a16:creationId xmlns:a16="http://schemas.microsoft.com/office/drawing/2014/main" id="{0D577455-7EC3-4FAE-15F1-B91F449BA20D}"/>
              </a:ext>
            </a:extLst>
          </p:cNvPr>
          <p:cNvSpPr txBox="1"/>
          <p:nvPr/>
        </p:nvSpPr>
        <p:spPr>
          <a:xfrm>
            <a:off x="164124" y="5126907"/>
            <a:ext cx="8284307" cy="1384995"/>
          </a:xfrm>
          <a:prstGeom prst="rect">
            <a:avLst/>
          </a:prstGeom>
          <a:noFill/>
        </p:spPr>
        <p:txBody>
          <a:bodyPr wrap="square">
            <a:spAutoFit/>
          </a:bodyPr>
          <a:lstStyle/>
          <a:p>
            <a:pPr marL="285750" indent="-285750">
              <a:buFont typeface="Arial" panose="020B0604020202020204" pitchFamily="34" charset="0"/>
              <a:buChar char="•"/>
            </a:pPr>
            <a:r>
              <a:rPr lang="en-US" altLang="ko-KR" sz="1200" dirty="0"/>
              <a:t>This is similar to the coefficients in the linear model, where you can see that “this feature influences the model in this way”. And the way this is done is basically each time a particular feature was chosen in a tree, you accumulate how much it decreased the impurity. It'll give more importance to features that were used often and where to use of it, than decreased impurity.</a:t>
            </a:r>
          </a:p>
          <a:p>
            <a:pPr marL="285750" indent="-285750">
              <a:buFont typeface="Arial" panose="020B0604020202020204" pitchFamily="34" charset="0"/>
              <a:buChar char="•"/>
            </a:pPr>
            <a:r>
              <a:rPr lang="en-US" altLang="ko-KR" sz="1200" dirty="0"/>
              <a:t>Problem with the importance is you have the same issues with instability. Because the tree structures unstable, the features picked is unstable and so the importance will be unstable.</a:t>
            </a:r>
          </a:p>
          <a:p>
            <a:pPr marL="285750" indent="-285750">
              <a:buFont typeface="Arial" panose="020B0604020202020204" pitchFamily="34" charset="0"/>
              <a:buChar char="•"/>
            </a:pPr>
            <a:r>
              <a:rPr lang="en-US" altLang="ko-KR" sz="1200" dirty="0"/>
              <a:t>One more comment about feature importance is that they give you the importance of a feature, but not the direction.</a:t>
            </a:r>
            <a:endParaRPr lang="ko-KR" altLang="en-US" sz="1200" dirty="0"/>
          </a:p>
        </p:txBody>
      </p:sp>
    </p:spTree>
    <p:extLst>
      <p:ext uri="{BB962C8B-B14F-4D97-AF65-F5344CB8AC3E}">
        <p14:creationId xmlns:p14="http://schemas.microsoft.com/office/powerpoint/2010/main" val="2829249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7B9F-B7AD-E0F0-153D-2966E8377CE7}"/>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A7F7B715-CCAC-6EF0-F6D4-61724F0B4D46}"/>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826E46A4-CA50-D5C4-BAC0-3D6784F83382}"/>
              </a:ext>
            </a:extLst>
          </p:cNvPr>
          <p:cNvPicPr>
            <a:picLocks noChangeAspect="1"/>
          </p:cNvPicPr>
          <p:nvPr/>
        </p:nvPicPr>
        <p:blipFill>
          <a:blip r:embed="rId3"/>
          <a:stretch>
            <a:fillRect/>
          </a:stretch>
        </p:blipFill>
        <p:spPr>
          <a:xfrm>
            <a:off x="0" y="365126"/>
            <a:ext cx="9144000" cy="3957603"/>
          </a:xfrm>
          <a:prstGeom prst="rect">
            <a:avLst/>
          </a:prstGeom>
        </p:spPr>
      </p:pic>
    </p:spTree>
    <p:extLst>
      <p:ext uri="{BB962C8B-B14F-4D97-AF65-F5344CB8AC3E}">
        <p14:creationId xmlns:p14="http://schemas.microsoft.com/office/powerpoint/2010/main" val="1211266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FDFF-5FD8-7448-A37A-3B965C6C1F73}"/>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3DA3246C-631D-AC6A-7060-477079959735}"/>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821E0729-50EA-D2C8-C6B6-622B125C8BC9}"/>
              </a:ext>
            </a:extLst>
          </p:cNvPr>
          <p:cNvPicPr>
            <a:picLocks noChangeAspect="1"/>
          </p:cNvPicPr>
          <p:nvPr/>
        </p:nvPicPr>
        <p:blipFill>
          <a:blip r:embed="rId2"/>
          <a:stretch>
            <a:fillRect/>
          </a:stretch>
        </p:blipFill>
        <p:spPr>
          <a:xfrm>
            <a:off x="0" y="365126"/>
            <a:ext cx="9144000" cy="4309029"/>
          </a:xfrm>
          <a:prstGeom prst="rect">
            <a:avLst/>
          </a:prstGeom>
        </p:spPr>
      </p:pic>
    </p:spTree>
    <p:extLst>
      <p:ext uri="{BB962C8B-B14F-4D97-AF65-F5344CB8AC3E}">
        <p14:creationId xmlns:p14="http://schemas.microsoft.com/office/powerpoint/2010/main" val="94745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9CB09-EA61-EDE6-AD69-25024DA96A4A}"/>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CC5347E4-42DD-4417-53DC-DCD23E6A8365}"/>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AC28CDB5-F42E-9434-292E-B52DB7F9E9A0}"/>
              </a:ext>
            </a:extLst>
          </p:cNvPr>
          <p:cNvPicPr>
            <a:picLocks noChangeAspect="1"/>
          </p:cNvPicPr>
          <p:nvPr/>
        </p:nvPicPr>
        <p:blipFill>
          <a:blip r:embed="rId2"/>
          <a:stretch>
            <a:fillRect/>
          </a:stretch>
        </p:blipFill>
        <p:spPr>
          <a:xfrm>
            <a:off x="0" y="365126"/>
            <a:ext cx="9144000" cy="5584304"/>
          </a:xfrm>
          <a:prstGeom prst="rect">
            <a:avLst/>
          </a:prstGeom>
        </p:spPr>
      </p:pic>
    </p:spTree>
    <p:extLst>
      <p:ext uri="{BB962C8B-B14F-4D97-AF65-F5344CB8AC3E}">
        <p14:creationId xmlns:p14="http://schemas.microsoft.com/office/powerpoint/2010/main" val="61015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474D-B0EE-C9F6-4AC8-E62D00B78567}"/>
              </a:ext>
            </a:extLst>
          </p:cNvPr>
          <p:cNvSpPr>
            <a:spLocks noGrp="1"/>
          </p:cNvSpPr>
          <p:nvPr>
            <p:ph type="title"/>
          </p:nvPr>
        </p:nvSpPr>
        <p:spPr/>
        <p:txBody>
          <a:bodyPr/>
          <a:lstStyle/>
          <a:p>
            <a:endParaRPr lang="ko-KR" altLang="en-US"/>
          </a:p>
        </p:txBody>
      </p:sp>
      <p:pic>
        <p:nvPicPr>
          <p:cNvPr id="5" name="Content Placeholder 4">
            <a:extLst>
              <a:ext uri="{FF2B5EF4-FFF2-40B4-BE49-F238E27FC236}">
                <a16:creationId xmlns:a16="http://schemas.microsoft.com/office/drawing/2014/main" id="{3C3D45EA-19B4-A2A5-C391-EF54E56D9E20}"/>
              </a:ext>
            </a:extLst>
          </p:cNvPr>
          <p:cNvPicPr>
            <a:picLocks noGrp="1" noChangeAspect="1"/>
          </p:cNvPicPr>
          <p:nvPr>
            <p:ph idx="1"/>
          </p:nvPr>
        </p:nvPicPr>
        <p:blipFill>
          <a:blip r:embed="rId2"/>
          <a:stretch>
            <a:fillRect/>
          </a:stretch>
        </p:blipFill>
        <p:spPr>
          <a:xfrm>
            <a:off x="628650" y="365126"/>
            <a:ext cx="7886700" cy="3711152"/>
          </a:xfrm>
        </p:spPr>
      </p:pic>
    </p:spTree>
    <p:extLst>
      <p:ext uri="{BB962C8B-B14F-4D97-AF65-F5344CB8AC3E}">
        <p14:creationId xmlns:p14="http://schemas.microsoft.com/office/powerpoint/2010/main" val="3545654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AB43-4BB7-1C30-B89D-807C49B8F2B0}"/>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04931C65-099D-AF5A-0028-C9F6A02C1191}"/>
              </a:ext>
            </a:extLst>
          </p:cNvPr>
          <p:cNvSpPr>
            <a:spLocks noGrp="1"/>
          </p:cNvSpPr>
          <p:nvPr>
            <p:ph idx="1"/>
          </p:nvPr>
        </p:nvSpPr>
        <p:spPr/>
        <p:txBody>
          <a:bodyPr/>
          <a:lstStyle/>
          <a:p>
            <a:endParaRPr lang="ko-KR" altLang="en-US"/>
          </a:p>
        </p:txBody>
      </p:sp>
      <p:pic>
        <p:nvPicPr>
          <p:cNvPr id="7" name="Picture 6">
            <a:extLst>
              <a:ext uri="{FF2B5EF4-FFF2-40B4-BE49-F238E27FC236}">
                <a16:creationId xmlns:a16="http://schemas.microsoft.com/office/drawing/2014/main" id="{69325FC4-AB2F-7382-62B5-CF11B0520DD0}"/>
              </a:ext>
            </a:extLst>
          </p:cNvPr>
          <p:cNvPicPr>
            <a:picLocks noChangeAspect="1"/>
          </p:cNvPicPr>
          <p:nvPr/>
        </p:nvPicPr>
        <p:blipFill>
          <a:blip r:embed="rId3"/>
          <a:stretch>
            <a:fillRect/>
          </a:stretch>
        </p:blipFill>
        <p:spPr>
          <a:xfrm>
            <a:off x="811341" y="365126"/>
            <a:ext cx="7704009" cy="6406179"/>
          </a:xfrm>
          <a:prstGeom prst="rect">
            <a:avLst/>
          </a:prstGeom>
        </p:spPr>
      </p:pic>
    </p:spTree>
    <p:extLst>
      <p:ext uri="{BB962C8B-B14F-4D97-AF65-F5344CB8AC3E}">
        <p14:creationId xmlns:p14="http://schemas.microsoft.com/office/powerpoint/2010/main" val="1070111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80D5-F191-1D16-7D9E-F185ACE7953F}"/>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23D76A97-0122-527C-1DFF-BF0DE7269055}"/>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0C04479F-C67D-753E-E3F1-D3A380B6D99F}"/>
              </a:ext>
            </a:extLst>
          </p:cNvPr>
          <p:cNvPicPr>
            <a:picLocks noChangeAspect="1"/>
          </p:cNvPicPr>
          <p:nvPr/>
        </p:nvPicPr>
        <p:blipFill>
          <a:blip r:embed="rId2"/>
          <a:stretch>
            <a:fillRect/>
          </a:stretch>
        </p:blipFill>
        <p:spPr>
          <a:xfrm>
            <a:off x="0" y="365126"/>
            <a:ext cx="9144000" cy="3753282"/>
          </a:xfrm>
          <a:prstGeom prst="rect">
            <a:avLst/>
          </a:prstGeom>
        </p:spPr>
      </p:pic>
    </p:spTree>
    <p:extLst>
      <p:ext uri="{BB962C8B-B14F-4D97-AF65-F5344CB8AC3E}">
        <p14:creationId xmlns:p14="http://schemas.microsoft.com/office/powerpoint/2010/main" val="37430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D6D6-CA2D-C9DA-EE60-1B3240F8AACC}"/>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E42B2A81-0DE7-D1BA-1FE1-490B9522EBBF}"/>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E554B7AA-7009-C321-674F-5C59FAF876BF}"/>
              </a:ext>
            </a:extLst>
          </p:cNvPr>
          <p:cNvPicPr>
            <a:picLocks noChangeAspect="1"/>
          </p:cNvPicPr>
          <p:nvPr/>
        </p:nvPicPr>
        <p:blipFill>
          <a:blip r:embed="rId2"/>
          <a:stretch>
            <a:fillRect/>
          </a:stretch>
        </p:blipFill>
        <p:spPr>
          <a:xfrm>
            <a:off x="0" y="524559"/>
            <a:ext cx="9144000" cy="5808882"/>
          </a:xfrm>
          <a:prstGeom prst="rect">
            <a:avLst/>
          </a:prstGeom>
        </p:spPr>
      </p:pic>
    </p:spTree>
    <p:extLst>
      <p:ext uri="{BB962C8B-B14F-4D97-AF65-F5344CB8AC3E}">
        <p14:creationId xmlns:p14="http://schemas.microsoft.com/office/powerpoint/2010/main" val="764700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66EB-1151-DB27-E0A0-F109DB990820}"/>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866D2E5B-F7F7-4C6B-2F77-D5E303A16F3A}"/>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09922729-1131-4D58-7765-96EB625E827C}"/>
              </a:ext>
            </a:extLst>
          </p:cNvPr>
          <p:cNvPicPr>
            <a:picLocks noChangeAspect="1"/>
          </p:cNvPicPr>
          <p:nvPr/>
        </p:nvPicPr>
        <p:blipFill>
          <a:blip r:embed="rId2"/>
          <a:stretch>
            <a:fillRect/>
          </a:stretch>
        </p:blipFill>
        <p:spPr>
          <a:xfrm>
            <a:off x="0" y="365126"/>
            <a:ext cx="9144000" cy="4868883"/>
          </a:xfrm>
          <a:prstGeom prst="rect">
            <a:avLst/>
          </a:prstGeom>
        </p:spPr>
      </p:pic>
    </p:spTree>
    <p:extLst>
      <p:ext uri="{BB962C8B-B14F-4D97-AF65-F5344CB8AC3E}">
        <p14:creationId xmlns:p14="http://schemas.microsoft.com/office/powerpoint/2010/main" val="4080102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AEE8-84B1-BF04-F8D8-43286A3216C4}"/>
              </a:ext>
            </a:extLst>
          </p:cNvPr>
          <p:cNvSpPr>
            <a:spLocks noGrp="1"/>
          </p:cNvSpPr>
          <p:nvPr>
            <p:ph type="title"/>
          </p:nvPr>
        </p:nvSpPr>
        <p:spPr/>
        <p:txBody>
          <a:bodyPr/>
          <a:lstStyle/>
          <a:p>
            <a:endParaRPr lang="ko-KR" altLang="en-US"/>
          </a:p>
        </p:txBody>
      </p:sp>
      <p:pic>
        <p:nvPicPr>
          <p:cNvPr id="5" name="Content Placeholder 4">
            <a:extLst>
              <a:ext uri="{FF2B5EF4-FFF2-40B4-BE49-F238E27FC236}">
                <a16:creationId xmlns:a16="http://schemas.microsoft.com/office/drawing/2014/main" id="{7D5D50FA-DD8D-F402-0249-C83ACE990D6B}"/>
              </a:ext>
            </a:extLst>
          </p:cNvPr>
          <p:cNvPicPr>
            <a:picLocks noGrp="1" noChangeAspect="1"/>
          </p:cNvPicPr>
          <p:nvPr>
            <p:ph idx="1"/>
          </p:nvPr>
        </p:nvPicPr>
        <p:blipFill>
          <a:blip r:embed="rId2"/>
          <a:stretch>
            <a:fillRect/>
          </a:stretch>
        </p:blipFill>
        <p:spPr>
          <a:xfrm>
            <a:off x="0" y="365126"/>
            <a:ext cx="9144000" cy="4865683"/>
          </a:xfrm>
        </p:spPr>
      </p:pic>
    </p:spTree>
    <p:extLst>
      <p:ext uri="{BB962C8B-B14F-4D97-AF65-F5344CB8AC3E}">
        <p14:creationId xmlns:p14="http://schemas.microsoft.com/office/powerpoint/2010/main" val="3258340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5712-8886-B7ED-AAB9-120D9E71CC6E}"/>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FFDE4AC3-5B79-D4EA-7991-FED34C188688}"/>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6AA4AA45-D033-0D52-B6C6-160D4C1652EB}"/>
              </a:ext>
            </a:extLst>
          </p:cNvPr>
          <p:cNvPicPr>
            <a:picLocks noChangeAspect="1"/>
          </p:cNvPicPr>
          <p:nvPr/>
        </p:nvPicPr>
        <p:blipFill>
          <a:blip r:embed="rId2"/>
          <a:stretch>
            <a:fillRect/>
          </a:stretch>
        </p:blipFill>
        <p:spPr>
          <a:xfrm>
            <a:off x="0" y="365126"/>
            <a:ext cx="9144000" cy="5338980"/>
          </a:xfrm>
          <a:prstGeom prst="rect">
            <a:avLst/>
          </a:prstGeom>
        </p:spPr>
      </p:pic>
    </p:spTree>
    <p:extLst>
      <p:ext uri="{BB962C8B-B14F-4D97-AF65-F5344CB8AC3E}">
        <p14:creationId xmlns:p14="http://schemas.microsoft.com/office/powerpoint/2010/main" val="863549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139B-2D1C-7767-357E-3EE7944B7503}"/>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7167F798-0A47-9347-724A-B6DB53CEFCE6}"/>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E058C6D0-A7C5-2718-1005-D4191821BFEC}"/>
              </a:ext>
            </a:extLst>
          </p:cNvPr>
          <p:cNvPicPr>
            <a:picLocks noChangeAspect="1"/>
          </p:cNvPicPr>
          <p:nvPr/>
        </p:nvPicPr>
        <p:blipFill>
          <a:blip r:embed="rId2"/>
          <a:stretch>
            <a:fillRect/>
          </a:stretch>
        </p:blipFill>
        <p:spPr>
          <a:xfrm>
            <a:off x="0" y="365126"/>
            <a:ext cx="9144000" cy="5025710"/>
          </a:xfrm>
          <a:prstGeom prst="rect">
            <a:avLst/>
          </a:prstGeom>
        </p:spPr>
      </p:pic>
    </p:spTree>
    <p:extLst>
      <p:ext uri="{BB962C8B-B14F-4D97-AF65-F5344CB8AC3E}">
        <p14:creationId xmlns:p14="http://schemas.microsoft.com/office/powerpoint/2010/main" val="3155550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924-141D-765F-E028-51A50144F964}"/>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EC05C196-F0C4-5750-88BC-25CF536AAEE3}"/>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C1278CF5-5A52-1D5C-0732-8030F710A41D}"/>
              </a:ext>
            </a:extLst>
          </p:cNvPr>
          <p:cNvPicPr>
            <a:picLocks noChangeAspect="1"/>
          </p:cNvPicPr>
          <p:nvPr/>
        </p:nvPicPr>
        <p:blipFill>
          <a:blip r:embed="rId2"/>
          <a:stretch>
            <a:fillRect/>
          </a:stretch>
        </p:blipFill>
        <p:spPr>
          <a:xfrm>
            <a:off x="0" y="365126"/>
            <a:ext cx="9144000" cy="6292645"/>
          </a:xfrm>
          <a:prstGeom prst="rect">
            <a:avLst/>
          </a:prstGeom>
        </p:spPr>
      </p:pic>
    </p:spTree>
    <p:extLst>
      <p:ext uri="{BB962C8B-B14F-4D97-AF65-F5344CB8AC3E}">
        <p14:creationId xmlns:p14="http://schemas.microsoft.com/office/powerpoint/2010/main" val="569428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759D-7ECC-3AB7-5465-7C7893C32034}"/>
              </a:ext>
            </a:extLst>
          </p:cNvPr>
          <p:cNvSpPr>
            <a:spLocks noGrp="1"/>
          </p:cNvSpPr>
          <p:nvPr>
            <p:ph type="title"/>
          </p:nvPr>
        </p:nvSpPr>
        <p:spPr/>
        <p:txBody>
          <a:bodyPr/>
          <a:lstStyle/>
          <a:p>
            <a:endParaRPr lang="ko-KR" altLang="en-US"/>
          </a:p>
        </p:txBody>
      </p:sp>
      <p:pic>
        <p:nvPicPr>
          <p:cNvPr id="5" name="Picture 4">
            <a:extLst>
              <a:ext uri="{FF2B5EF4-FFF2-40B4-BE49-F238E27FC236}">
                <a16:creationId xmlns:a16="http://schemas.microsoft.com/office/drawing/2014/main" id="{1A089347-9CE4-006F-609E-E1B14A9EC31A}"/>
              </a:ext>
            </a:extLst>
          </p:cNvPr>
          <p:cNvPicPr>
            <a:picLocks noChangeAspect="1"/>
          </p:cNvPicPr>
          <p:nvPr/>
        </p:nvPicPr>
        <p:blipFill>
          <a:blip r:embed="rId2"/>
          <a:stretch>
            <a:fillRect/>
          </a:stretch>
        </p:blipFill>
        <p:spPr>
          <a:xfrm>
            <a:off x="628650" y="365126"/>
            <a:ext cx="6136783" cy="3583809"/>
          </a:xfrm>
          <a:prstGeom prst="rect">
            <a:avLst/>
          </a:prstGeom>
        </p:spPr>
      </p:pic>
      <p:pic>
        <p:nvPicPr>
          <p:cNvPr id="7" name="Picture 6">
            <a:extLst>
              <a:ext uri="{FF2B5EF4-FFF2-40B4-BE49-F238E27FC236}">
                <a16:creationId xmlns:a16="http://schemas.microsoft.com/office/drawing/2014/main" id="{A09CBBB9-6C3D-73B1-8E72-1B8428B0164A}"/>
              </a:ext>
            </a:extLst>
          </p:cNvPr>
          <p:cNvPicPr>
            <a:picLocks noChangeAspect="1"/>
          </p:cNvPicPr>
          <p:nvPr/>
        </p:nvPicPr>
        <p:blipFill>
          <a:blip r:embed="rId3"/>
          <a:stretch>
            <a:fillRect/>
          </a:stretch>
        </p:blipFill>
        <p:spPr>
          <a:xfrm>
            <a:off x="1530170" y="4001294"/>
            <a:ext cx="4333741" cy="2863831"/>
          </a:xfrm>
          <a:prstGeom prst="rect">
            <a:avLst/>
          </a:prstGeom>
        </p:spPr>
      </p:pic>
    </p:spTree>
    <p:extLst>
      <p:ext uri="{BB962C8B-B14F-4D97-AF65-F5344CB8AC3E}">
        <p14:creationId xmlns:p14="http://schemas.microsoft.com/office/powerpoint/2010/main" val="4108344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A206-63E3-A20E-3D64-72DD731A0567}"/>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000F9730-9D21-85E5-2B2F-E1C2BC202040}"/>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275937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6528D-51C8-0AB8-1722-1E569F36E8CC}"/>
              </a:ext>
            </a:extLst>
          </p:cNvPr>
          <p:cNvSpPr>
            <a:spLocks noGrp="1"/>
          </p:cNvSpPr>
          <p:nvPr>
            <p:ph type="title"/>
          </p:nvPr>
        </p:nvSpPr>
        <p:spPr/>
        <p:txBody>
          <a:bodyPr/>
          <a:lstStyle/>
          <a:p>
            <a:endParaRPr lang="ko-KR" altLang="en-US"/>
          </a:p>
        </p:txBody>
      </p:sp>
      <p:sp>
        <p:nvSpPr>
          <p:cNvPr id="3" name="Content Placeholder 2">
            <a:extLst>
              <a:ext uri="{FF2B5EF4-FFF2-40B4-BE49-F238E27FC236}">
                <a16:creationId xmlns:a16="http://schemas.microsoft.com/office/drawing/2014/main" id="{43BF07A7-1207-0767-F553-94A7CD808B15}"/>
              </a:ext>
            </a:extLst>
          </p:cNvPr>
          <p:cNvSpPr>
            <a:spLocks noGrp="1"/>
          </p:cNvSpPr>
          <p:nvPr>
            <p:ph idx="1"/>
          </p:nvPr>
        </p:nvSpPr>
        <p:spPr/>
        <p:txBody>
          <a:bodyPr/>
          <a:lstStyle/>
          <a:p>
            <a:endParaRPr lang="ko-KR" altLang="en-US"/>
          </a:p>
        </p:txBody>
      </p:sp>
      <p:pic>
        <p:nvPicPr>
          <p:cNvPr id="5" name="Picture 4">
            <a:extLst>
              <a:ext uri="{FF2B5EF4-FFF2-40B4-BE49-F238E27FC236}">
                <a16:creationId xmlns:a16="http://schemas.microsoft.com/office/drawing/2014/main" id="{AA692BE2-4664-0810-8201-2DEEAFD4C754}"/>
              </a:ext>
            </a:extLst>
          </p:cNvPr>
          <p:cNvPicPr>
            <a:picLocks noChangeAspect="1"/>
          </p:cNvPicPr>
          <p:nvPr/>
        </p:nvPicPr>
        <p:blipFill>
          <a:blip r:embed="rId2"/>
          <a:stretch>
            <a:fillRect/>
          </a:stretch>
        </p:blipFill>
        <p:spPr>
          <a:xfrm>
            <a:off x="0" y="365126"/>
            <a:ext cx="9144000" cy="3357195"/>
          </a:xfrm>
          <a:prstGeom prst="rect">
            <a:avLst/>
          </a:prstGeom>
        </p:spPr>
      </p:pic>
    </p:spTree>
    <p:extLst>
      <p:ext uri="{BB962C8B-B14F-4D97-AF65-F5344CB8AC3E}">
        <p14:creationId xmlns:p14="http://schemas.microsoft.com/office/powerpoint/2010/main" val="1452220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2969-DBA9-5D1E-AAA0-99E486487523}"/>
              </a:ext>
            </a:extLst>
          </p:cNvPr>
          <p:cNvSpPr>
            <a:spLocks noGrp="1"/>
          </p:cNvSpPr>
          <p:nvPr>
            <p:ph type="title"/>
          </p:nvPr>
        </p:nvSpPr>
        <p:spPr/>
        <p:txBody>
          <a:bodyPr/>
          <a:lstStyle/>
          <a:p>
            <a:endParaRPr lang="ko-KR" altLang="en-US"/>
          </a:p>
        </p:txBody>
      </p:sp>
      <p:pic>
        <p:nvPicPr>
          <p:cNvPr id="5" name="Picture 4">
            <a:extLst>
              <a:ext uri="{FF2B5EF4-FFF2-40B4-BE49-F238E27FC236}">
                <a16:creationId xmlns:a16="http://schemas.microsoft.com/office/drawing/2014/main" id="{D156FCE3-1741-B860-4733-B03C35288041}"/>
              </a:ext>
            </a:extLst>
          </p:cNvPr>
          <p:cNvPicPr>
            <a:picLocks noChangeAspect="1"/>
          </p:cNvPicPr>
          <p:nvPr/>
        </p:nvPicPr>
        <p:blipFill>
          <a:blip r:embed="rId2"/>
          <a:stretch>
            <a:fillRect/>
          </a:stretch>
        </p:blipFill>
        <p:spPr>
          <a:xfrm>
            <a:off x="0" y="365126"/>
            <a:ext cx="9144000" cy="4085718"/>
          </a:xfrm>
          <a:prstGeom prst="rect">
            <a:avLst/>
          </a:prstGeom>
        </p:spPr>
      </p:pic>
    </p:spTree>
    <p:extLst>
      <p:ext uri="{BB962C8B-B14F-4D97-AF65-F5344CB8AC3E}">
        <p14:creationId xmlns:p14="http://schemas.microsoft.com/office/powerpoint/2010/main" val="168786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864831-D2BB-4222-BA32-6665F201A821}"/>
              </a:ext>
            </a:extLst>
          </p:cNvPr>
          <p:cNvGraphicFramePr>
            <a:graphicFrameLocks noGrp="1"/>
          </p:cNvGraphicFramePr>
          <p:nvPr/>
        </p:nvGraphicFramePr>
        <p:xfrm>
          <a:off x="253659" y="1709983"/>
          <a:ext cx="3120108" cy="2728158"/>
        </p:xfrm>
        <a:graphic>
          <a:graphicData uri="http://schemas.openxmlformats.org/drawingml/2006/table">
            <a:tbl>
              <a:tblPr firstRow="1" bandRow="1">
                <a:tableStyleId>{5C22544A-7EE6-4342-B048-85BDC9FD1C3A}</a:tableStyleId>
              </a:tblPr>
              <a:tblGrid>
                <a:gridCol w="780027">
                  <a:extLst>
                    <a:ext uri="{9D8B030D-6E8A-4147-A177-3AD203B41FA5}">
                      <a16:colId xmlns:a16="http://schemas.microsoft.com/office/drawing/2014/main" val="2839971267"/>
                    </a:ext>
                  </a:extLst>
                </a:gridCol>
                <a:gridCol w="780027">
                  <a:extLst>
                    <a:ext uri="{9D8B030D-6E8A-4147-A177-3AD203B41FA5}">
                      <a16:colId xmlns:a16="http://schemas.microsoft.com/office/drawing/2014/main" val="1678326070"/>
                    </a:ext>
                  </a:extLst>
                </a:gridCol>
                <a:gridCol w="780027">
                  <a:extLst>
                    <a:ext uri="{9D8B030D-6E8A-4147-A177-3AD203B41FA5}">
                      <a16:colId xmlns:a16="http://schemas.microsoft.com/office/drawing/2014/main" val="1275535243"/>
                    </a:ext>
                  </a:extLst>
                </a:gridCol>
                <a:gridCol w="780027">
                  <a:extLst>
                    <a:ext uri="{9D8B030D-6E8A-4147-A177-3AD203B41FA5}">
                      <a16:colId xmlns:a16="http://schemas.microsoft.com/office/drawing/2014/main" val="3145582435"/>
                    </a:ext>
                  </a:extLst>
                </a:gridCol>
              </a:tblGrid>
              <a:tr h="539636">
                <a:tc>
                  <a:txBody>
                    <a:bodyPr/>
                    <a:lstStyle/>
                    <a:p>
                      <a:r>
                        <a:rPr lang="en-US" sz="1000" dirty="0"/>
                        <a:t>Chest pain</a:t>
                      </a:r>
                    </a:p>
                  </a:txBody>
                  <a:tcPr marL="68580" marR="68580" marT="34290" marB="34290"/>
                </a:tc>
                <a:tc>
                  <a:txBody>
                    <a:bodyPr/>
                    <a:lstStyle/>
                    <a:p>
                      <a:r>
                        <a:rPr lang="en-US" sz="1000" dirty="0"/>
                        <a:t>Good blood circulation</a:t>
                      </a:r>
                    </a:p>
                  </a:txBody>
                  <a:tcPr marL="68580" marR="68580" marT="34290" marB="34290"/>
                </a:tc>
                <a:tc>
                  <a:txBody>
                    <a:bodyPr/>
                    <a:lstStyle/>
                    <a:p>
                      <a:r>
                        <a:rPr lang="en-US" sz="1000" dirty="0"/>
                        <a:t>Blocked arteries </a:t>
                      </a:r>
                    </a:p>
                  </a:txBody>
                  <a:tcPr marL="68580" marR="68580" marT="34290" marB="34290"/>
                </a:tc>
                <a:tc>
                  <a:txBody>
                    <a:bodyPr/>
                    <a:lstStyle/>
                    <a:p>
                      <a:r>
                        <a:rPr lang="en-US" sz="1000" dirty="0"/>
                        <a:t>Heart disease</a:t>
                      </a:r>
                    </a:p>
                  </a:txBody>
                  <a:tcPr marL="68580" marR="68580" marT="34290" marB="34290"/>
                </a:tc>
                <a:extLst>
                  <a:ext uri="{0D108BD9-81ED-4DB2-BD59-A6C34878D82A}">
                    <a16:rowId xmlns:a16="http://schemas.microsoft.com/office/drawing/2014/main" val="378130958"/>
                  </a:ext>
                </a:extLst>
              </a:tr>
              <a:tr h="312646">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extLst>
                  <a:ext uri="{0D108BD9-81ED-4DB2-BD59-A6C34878D82A}">
                    <a16:rowId xmlns:a16="http://schemas.microsoft.com/office/drawing/2014/main" val="2501312499"/>
                  </a:ext>
                </a:extLst>
              </a:tr>
              <a:tr h="312646">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2235299571"/>
                  </a:ext>
                </a:extLst>
              </a:tr>
              <a:tr h="312646">
                <a:tc>
                  <a:txBody>
                    <a:bodyPr/>
                    <a:lstStyle/>
                    <a:p>
                      <a:r>
                        <a:rPr lang="en-US" sz="1000" dirty="0"/>
                        <a:t>Yes</a:t>
                      </a:r>
                    </a:p>
                  </a:txBody>
                  <a:tcPr marL="68580" marR="68580" marT="34290" marB="34290"/>
                </a:tc>
                <a:tc>
                  <a:txBody>
                    <a:bodyPr/>
                    <a:lstStyle/>
                    <a:p>
                      <a:r>
                        <a:rPr lang="en-US" sz="1000" dirty="0"/>
                        <a:t>Yes</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extLst>
                  <a:ext uri="{0D108BD9-81ED-4DB2-BD59-A6C34878D82A}">
                    <a16:rowId xmlns:a16="http://schemas.microsoft.com/office/drawing/2014/main" val="3820088382"/>
                  </a:ext>
                </a:extLst>
              </a:tr>
              <a:tr h="312646">
                <a:tc>
                  <a:txBody>
                    <a:bodyPr/>
                    <a:lstStyle/>
                    <a:p>
                      <a:r>
                        <a:rPr lang="en-US" sz="1000" dirty="0"/>
                        <a:t>Yes</a:t>
                      </a:r>
                    </a:p>
                  </a:txBody>
                  <a:tcPr marL="68580" marR="68580" marT="34290" marB="34290"/>
                </a:tc>
                <a:tc>
                  <a:txBody>
                    <a:bodyPr/>
                    <a:lstStyle/>
                    <a:p>
                      <a:r>
                        <a:rPr lang="en-US" sz="1000" dirty="0"/>
                        <a:t>No</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2489459672"/>
                  </a:ext>
                </a:extLst>
              </a:tr>
              <a:tr h="312646">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3831969500"/>
                  </a:ext>
                </a:extLst>
              </a:tr>
              <a:tr h="312646">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extLst>
                  <a:ext uri="{0D108BD9-81ED-4DB2-BD59-A6C34878D82A}">
                    <a16:rowId xmlns:a16="http://schemas.microsoft.com/office/drawing/2014/main" val="2293551805"/>
                  </a:ext>
                </a:extLst>
              </a:tr>
              <a:tr h="312646">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a:p>
                  </a:txBody>
                  <a:tcPr marL="68580" marR="68580" marT="34290" marB="34290"/>
                </a:tc>
                <a:tc>
                  <a:txBody>
                    <a:bodyPr/>
                    <a:lstStyle/>
                    <a:p>
                      <a:endParaRPr lang="en-US" sz="1000" dirty="0"/>
                    </a:p>
                  </a:txBody>
                  <a:tcPr marL="68580" marR="68580" marT="34290" marB="34290"/>
                </a:tc>
                <a:extLst>
                  <a:ext uri="{0D108BD9-81ED-4DB2-BD59-A6C34878D82A}">
                    <a16:rowId xmlns:a16="http://schemas.microsoft.com/office/drawing/2014/main" val="1913119009"/>
                  </a:ext>
                </a:extLst>
              </a:tr>
            </a:tbl>
          </a:graphicData>
        </a:graphic>
      </p:graphicFrame>
      <p:sp>
        <p:nvSpPr>
          <p:cNvPr id="5" name="Rectangle 4">
            <a:extLst>
              <a:ext uri="{FF2B5EF4-FFF2-40B4-BE49-F238E27FC236}">
                <a16:creationId xmlns:a16="http://schemas.microsoft.com/office/drawing/2014/main" id="{5D5856E6-BA7A-499D-836B-CB495B2E2B77}"/>
              </a:ext>
            </a:extLst>
          </p:cNvPr>
          <p:cNvSpPr/>
          <p:nvPr/>
        </p:nvSpPr>
        <p:spPr>
          <a:xfrm>
            <a:off x="5813191" y="1883649"/>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t>
            </a:r>
          </a:p>
        </p:txBody>
      </p:sp>
      <p:sp>
        <p:nvSpPr>
          <p:cNvPr id="6" name="Rectangle 5">
            <a:extLst>
              <a:ext uri="{FF2B5EF4-FFF2-40B4-BE49-F238E27FC236}">
                <a16:creationId xmlns:a16="http://schemas.microsoft.com/office/drawing/2014/main" id="{B53E4C89-4714-4EF9-A208-AEBD3DA8857B}"/>
              </a:ext>
            </a:extLst>
          </p:cNvPr>
          <p:cNvSpPr/>
          <p:nvPr/>
        </p:nvSpPr>
        <p:spPr>
          <a:xfrm>
            <a:off x="4868108" y="2688352"/>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9F3CA166-4F5B-4C79-973A-7E6929745A2E}"/>
              </a:ext>
            </a:extLst>
          </p:cNvPr>
          <p:cNvSpPr/>
          <p:nvPr/>
        </p:nvSpPr>
        <p:spPr>
          <a:xfrm>
            <a:off x="7489337" y="2688351"/>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63135CFF-22B5-45C8-BBEF-34FD2BACC9B9}"/>
              </a:ext>
            </a:extLst>
          </p:cNvPr>
          <p:cNvSpPr/>
          <p:nvPr/>
        </p:nvSpPr>
        <p:spPr>
          <a:xfrm>
            <a:off x="4268223" y="3415576"/>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BCC9804E-00F0-4ED3-BC57-2145433F8F1A}"/>
              </a:ext>
            </a:extLst>
          </p:cNvPr>
          <p:cNvSpPr/>
          <p:nvPr/>
        </p:nvSpPr>
        <p:spPr>
          <a:xfrm>
            <a:off x="5534347" y="3415573"/>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C8DEC2DA-D613-45FE-A08E-72D9EA058452}"/>
              </a:ext>
            </a:extLst>
          </p:cNvPr>
          <p:cNvSpPr/>
          <p:nvPr/>
        </p:nvSpPr>
        <p:spPr>
          <a:xfrm>
            <a:off x="3507626" y="4142794"/>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4836D57D-AB25-463B-9E69-1EFACA49A490}"/>
              </a:ext>
            </a:extLst>
          </p:cNvPr>
          <p:cNvSpPr/>
          <p:nvPr/>
        </p:nvSpPr>
        <p:spPr>
          <a:xfrm>
            <a:off x="4795230" y="4142798"/>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261E121D-5D61-475B-BC56-0371AC39E43B}"/>
              </a:ext>
            </a:extLst>
          </p:cNvPr>
          <p:cNvSpPr/>
          <p:nvPr/>
        </p:nvSpPr>
        <p:spPr>
          <a:xfrm>
            <a:off x="6775921" y="3415573"/>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28E34498-EA0D-4EE9-8438-594528B96F72}"/>
              </a:ext>
            </a:extLst>
          </p:cNvPr>
          <p:cNvSpPr/>
          <p:nvPr/>
        </p:nvSpPr>
        <p:spPr>
          <a:xfrm>
            <a:off x="8001770" y="3415573"/>
            <a:ext cx="1150671" cy="3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3382AEE5-64DC-4FEA-8A30-11A4E23A1DC1}"/>
              </a:ext>
            </a:extLst>
          </p:cNvPr>
          <p:cNvSpPr/>
          <p:nvPr/>
        </p:nvSpPr>
        <p:spPr>
          <a:xfrm>
            <a:off x="8001770" y="4142794"/>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0E56543C-EDD5-4B17-9025-D0C65D573506}"/>
              </a:ext>
            </a:extLst>
          </p:cNvPr>
          <p:cNvSpPr/>
          <p:nvPr/>
        </p:nvSpPr>
        <p:spPr>
          <a:xfrm>
            <a:off x="6671594" y="4142794"/>
            <a:ext cx="1150671" cy="3175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cxnSp>
        <p:nvCxnSpPr>
          <p:cNvPr id="17" name="Straight Arrow Connector 16">
            <a:extLst>
              <a:ext uri="{FF2B5EF4-FFF2-40B4-BE49-F238E27FC236}">
                <a16:creationId xmlns:a16="http://schemas.microsoft.com/office/drawing/2014/main" id="{17A324F3-DAAF-474A-B61E-150F11EBADCC}"/>
              </a:ext>
            </a:extLst>
          </p:cNvPr>
          <p:cNvCxnSpPr>
            <a:stCxn id="5" idx="2"/>
            <a:endCxn id="6" idx="0"/>
          </p:cNvCxnSpPr>
          <p:nvPr/>
        </p:nvCxnSpPr>
        <p:spPr>
          <a:xfrm flipH="1">
            <a:off x="5443444" y="2201233"/>
            <a:ext cx="945083" cy="48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8B1976-97A4-45B6-A5E2-AA6819D3D41E}"/>
              </a:ext>
            </a:extLst>
          </p:cNvPr>
          <p:cNvCxnSpPr>
            <a:stCxn id="5" idx="2"/>
            <a:endCxn id="7" idx="0"/>
          </p:cNvCxnSpPr>
          <p:nvPr/>
        </p:nvCxnSpPr>
        <p:spPr>
          <a:xfrm>
            <a:off x="6388527" y="2201234"/>
            <a:ext cx="1676146" cy="48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7E6839-8A8B-448A-BD0E-09996357F411}"/>
              </a:ext>
            </a:extLst>
          </p:cNvPr>
          <p:cNvCxnSpPr>
            <a:stCxn id="6" idx="2"/>
            <a:endCxn id="8" idx="0"/>
          </p:cNvCxnSpPr>
          <p:nvPr/>
        </p:nvCxnSpPr>
        <p:spPr>
          <a:xfrm flipH="1">
            <a:off x="4843559" y="3005937"/>
            <a:ext cx="599885" cy="40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601F5B-D844-4A94-A0F2-288664FF443B}"/>
              </a:ext>
            </a:extLst>
          </p:cNvPr>
          <p:cNvCxnSpPr>
            <a:stCxn id="6" idx="2"/>
            <a:endCxn id="9" idx="0"/>
          </p:cNvCxnSpPr>
          <p:nvPr/>
        </p:nvCxnSpPr>
        <p:spPr>
          <a:xfrm>
            <a:off x="5443444" y="3005937"/>
            <a:ext cx="666239" cy="409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972B7D-0748-4DB9-8642-A382239AB157}"/>
              </a:ext>
            </a:extLst>
          </p:cNvPr>
          <p:cNvCxnSpPr>
            <a:cxnSpLocks/>
            <a:stCxn id="7" idx="2"/>
            <a:endCxn id="12" idx="0"/>
          </p:cNvCxnSpPr>
          <p:nvPr/>
        </p:nvCxnSpPr>
        <p:spPr>
          <a:xfrm flipH="1">
            <a:off x="7351257" y="3005936"/>
            <a:ext cx="713416"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BC506DC-7D4C-4D7C-B428-7E6F3C2B4733}"/>
              </a:ext>
            </a:extLst>
          </p:cNvPr>
          <p:cNvCxnSpPr>
            <a:stCxn id="7" idx="2"/>
            <a:endCxn id="13" idx="0"/>
          </p:cNvCxnSpPr>
          <p:nvPr/>
        </p:nvCxnSpPr>
        <p:spPr>
          <a:xfrm>
            <a:off x="8064672" y="3005935"/>
            <a:ext cx="512434"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E31933-A31A-4CC4-8930-91077634E44C}"/>
              </a:ext>
            </a:extLst>
          </p:cNvPr>
          <p:cNvCxnSpPr>
            <a:stCxn id="8" idx="2"/>
            <a:endCxn id="10" idx="0"/>
          </p:cNvCxnSpPr>
          <p:nvPr/>
        </p:nvCxnSpPr>
        <p:spPr>
          <a:xfrm flipH="1">
            <a:off x="4082962" y="3733161"/>
            <a:ext cx="760597" cy="40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A047F4-D34A-49B9-B2C6-F69EDDCDEE95}"/>
              </a:ext>
            </a:extLst>
          </p:cNvPr>
          <p:cNvCxnSpPr>
            <a:stCxn id="8" idx="2"/>
            <a:endCxn id="11" idx="0"/>
          </p:cNvCxnSpPr>
          <p:nvPr/>
        </p:nvCxnSpPr>
        <p:spPr>
          <a:xfrm>
            <a:off x="4843559" y="3733161"/>
            <a:ext cx="52700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BBD093D-5016-47F0-9FB8-4F993A4EF938}"/>
              </a:ext>
            </a:extLst>
          </p:cNvPr>
          <p:cNvCxnSpPr>
            <a:stCxn id="13" idx="2"/>
            <a:endCxn id="15" idx="0"/>
          </p:cNvCxnSpPr>
          <p:nvPr/>
        </p:nvCxnSpPr>
        <p:spPr>
          <a:xfrm flipH="1">
            <a:off x="7246929" y="3733157"/>
            <a:ext cx="1330177"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4CFE70D-A722-458B-89B2-258730BBB163}"/>
              </a:ext>
            </a:extLst>
          </p:cNvPr>
          <p:cNvCxnSpPr>
            <a:stCxn id="13" idx="2"/>
            <a:endCxn id="14" idx="0"/>
          </p:cNvCxnSpPr>
          <p:nvPr/>
        </p:nvCxnSpPr>
        <p:spPr>
          <a:xfrm>
            <a:off x="8577106" y="3733157"/>
            <a:ext cx="0" cy="40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E35F27B-C66C-8EF8-861C-D0EEEE6BA9D0}"/>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246128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55BA09-1665-456D-9A6B-288E052724BA}"/>
              </a:ext>
            </a:extLst>
          </p:cNvPr>
          <p:cNvSpPr/>
          <p:nvPr/>
        </p:nvSpPr>
        <p:spPr>
          <a:xfrm>
            <a:off x="4370202" y="1713318"/>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Chest pain</a:t>
            </a:r>
          </a:p>
        </p:txBody>
      </p:sp>
      <p:sp>
        <p:nvSpPr>
          <p:cNvPr id="5" name="Rectangle 4">
            <a:extLst>
              <a:ext uri="{FF2B5EF4-FFF2-40B4-BE49-F238E27FC236}">
                <a16:creationId xmlns:a16="http://schemas.microsoft.com/office/drawing/2014/main" id="{C5DEFB10-3A38-4560-A348-136E64696EB4}"/>
              </a:ext>
            </a:extLst>
          </p:cNvPr>
          <p:cNvSpPr/>
          <p:nvPr/>
        </p:nvSpPr>
        <p:spPr>
          <a:xfrm>
            <a:off x="3273710" y="3166111"/>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Yes:105</a:t>
            </a:r>
          </a:p>
          <a:p>
            <a:pPr algn="ctr"/>
            <a:r>
              <a:rPr lang="en-US" sz="1350" dirty="0"/>
              <a:t>No:39</a:t>
            </a:r>
          </a:p>
        </p:txBody>
      </p:sp>
      <p:sp>
        <p:nvSpPr>
          <p:cNvPr id="6" name="Rectangle 5">
            <a:extLst>
              <a:ext uri="{FF2B5EF4-FFF2-40B4-BE49-F238E27FC236}">
                <a16:creationId xmlns:a16="http://schemas.microsoft.com/office/drawing/2014/main" id="{1CF8AC5E-014A-4E30-A51D-F012F26B343A}"/>
              </a:ext>
            </a:extLst>
          </p:cNvPr>
          <p:cNvSpPr/>
          <p:nvPr/>
        </p:nvSpPr>
        <p:spPr>
          <a:xfrm>
            <a:off x="5633808" y="3126302"/>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34</a:t>
            </a:r>
          </a:p>
          <a:p>
            <a:pPr algn="ctr"/>
            <a:r>
              <a:rPr lang="en-US" sz="1350" dirty="0"/>
              <a:t>No: 125</a:t>
            </a:r>
          </a:p>
        </p:txBody>
      </p:sp>
      <p:cxnSp>
        <p:nvCxnSpPr>
          <p:cNvPr id="8" name="Straight Arrow Connector 7">
            <a:extLst>
              <a:ext uri="{FF2B5EF4-FFF2-40B4-BE49-F238E27FC236}">
                <a16:creationId xmlns:a16="http://schemas.microsoft.com/office/drawing/2014/main" id="{DD41CED5-AF0A-44DD-87CF-40527BD2B77C}"/>
              </a:ext>
            </a:extLst>
          </p:cNvPr>
          <p:cNvCxnSpPr>
            <a:stCxn id="4" idx="2"/>
            <a:endCxn id="5" idx="0"/>
          </p:cNvCxnSpPr>
          <p:nvPr/>
        </p:nvCxnSpPr>
        <p:spPr>
          <a:xfrm flipH="1">
            <a:off x="4035185" y="2318713"/>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E0C2ECB-87DA-465A-8590-DDDC7CCA2357}"/>
              </a:ext>
            </a:extLst>
          </p:cNvPr>
          <p:cNvCxnSpPr>
            <a:stCxn id="4" idx="2"/>
            <a:endCxn id="6" idx="0"/>
          </p:cNvCxnSpPr>
          <p:nvPr/>
        </p:nvCxnSpPr>
        <p:spPr>
          <a:xfrm>
            <a:off x="5131676" y="2318714"/>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B3811B-540F-4DE1-8D8F-526B5EBB73B3}"/>
              </a:ext>
            </a:extLst>
          </p:cNvPr>
          <p:cNvSpPr txBox="1"/>
          <p:nvPr/>
        </p:nvSpPr>
        <p:spPr>
          <a:xfrm>
            <a:off x="4075971" y="2600956"/>
            <a:ext cx="497765" cy="300082"/>
          </a:xfrm>
          <a:prstGeom prst="rect">
            <a:avLst/>
          </a:prstGeom>
          <a:noFill/>
        </p:spPr>
        <p:txBody>
          <a:bodyPr wrap="none" rtlCol="0">
            <a:spAutoFit/>
          </a:bodyPr>
          <a:lstStyle/>
          <a:p>
            <a:r>
              <a:rPr lang="en-US" sz="1350" dirty="0"/>
              <a:t>True</a:t>
            </a:r>
          </a:p>
        </p:txBody>
      </p:sp>
      <p:sp>
        <p:nvSpPr>
          <p:cNvPr id="12" name="TextBox 11">
            <a:extLst>
              <a:ext uri="{FF2B5EF4-FFF2-40B4-BE49-F238E27FC236}">
                <a16:creationId xmlns:a16="http://schemas.microsoft.com/office/drawing/2014/main" id="{8148637A-F279-427D-BE5F-25E52DD92409}"/>
              </a:ext>
            </a:extLst>
          </p:cNvPr>
          <p:cNvSpPr txBox="1"/>
          <p:nvPr/>
        </p:nvSpPr>
        <p:spPr>
          <a:xfrm>
            <a:off x="5813078" y="2600956"/>
            <a:ext cx="537455" cy="300082"/>
          </a:xfrm>
          <a:prstGeom prst="rect">
            <a:avLst/>
          </a:prstGeom>
          <a:noFill/>
        </p:spPr>
        <p:txBody>
          <a:bodyPr wrap="none" rtlCol="0">
            <a:spAutoFit/>
          </a:bodyPr>
          <a:lstStyle/>
          <a:p>
            <a:r>
              <a:rPr lang="en-US" sz="1350" dirty="0"/>
              <a:t>False</a:t>
            </a:r>
          </a:p>
        </p:txBody>
      </p:sp>
      <p:sp>
        <p:nvSpPr>
          <p:cNvPr id="2" name="TextBox 1">
            <a:extLst>
              <a:ext uri="{FF2B5EF4-FFF2-40B4-BE49-F238E27FC236}">
                <a16:creationId xmlns:a16="http://schemas.microsoft.com/office/drawing/2014/main" id="{63C9D701-2982-97A7-C684-92C5A2A9478F}"/>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444759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EF5667-3582-4A87-8AC5-B8FB854CB747}"/>
              </a:ext>
            </a:extLst>
          </p:cNvPr>
          <p:cNvSpPr/>
          <p:nvPr/>
        </p:nvSpPr>
        <p:spPr>
          <a:xfrm>
            <a:off x="4370202" y="1713318"/>
            <a:ext cx="1522949" cy="605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Good blood circulation</a:t>
            </a:r>
          </a:p>
        </p:txBody>
      </p:sp>
      <p:sp>
        <p:nvSpPr>
          <p:cNvPr id="5" name="Rectangle 4">
            <a:extLst>
              <a:ext uri="{FF2B5EF4-FFF2-40B4-BE49-F238E27FC236}">
                <a16:creationId xmlns:a16="http://schemas.microsoft.com/office/drawing/2014/main" id="{7B633627-5780-4D98-92BD-72B279CBFA1F}"/>
              </a:ext>
            </a:extLst>
          </p:cNvPr>
          <p:cNvSpPr/>
          <p:nvPr/>
        </p:nvSpPr>
        <p:spPr>
          <a:xfrm>
            <a:off x="3273710" y="3166111"/>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Yes:37</a:t>
            </a:r>
          </a:p>
          <a:p>
            <a:pPr algn="ctr"/>
            <a:r>
              <a:rPr lang="en-US" sz="1350" dirty="0"/>
              <a:t>No:127</a:t>
            </a:r>
          </a:p>
        </p:txBody>
      </p:sp>
      <p:sp>
        <p:nvSpPr>
          <p:cNvPr id="6" name="Rectangle 5">
            <a:extLst>
              <a:ext uri="{FF2B5EF4-FFF2-40B4-BE49-F238E27FC236}">
                <a16:creationId xmlns:a16="http://schemas.microsoft.com/office/drawing/2014/main" id="{39E899EB-35EA-4B62-BFF7-92B4373CBB41}"/>
              </a:ext>
            </a:extLst>
          </p:cNvPr>
          <p:cNvSpPr/>
          <p:nvPr/>
        </p:nvSpPr>
        <p:spPr>
          <a:xfrm>
            <a:off x="5633808" y="3126302"/>
            <a:ext cx="1522949" cy="6053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350" dirty="0"/>
              <a:t>Heart disease</a:t>
            </a:r>
          </a:p>
          <a:p>
            <a:pPr algn="ctr"/>
            <a:r>
              <a:rPr lang="en-US" sz="1350" dirty="0"/>
              <a:t>Yes: 100</a:t>
            </a:r>
          </a:p>
          <a:p>
            <a:pPr algn="ctr"/>
            <a:r>
              <a:rPr lang="en-US" sz="1350" dirty="0"/>
              <a:t>No: 33</a:t>
            </a:r>
          </a:p>
        </p:txBody>
      </p:sp>
      <p:cxnSp>
        <p:nvCxnSpPr>
          <p:cNvPr id="7" name="Straight Arrow Connector 6">
            <a:extLst>
              <a:ext uri="{FF2B5EF4-FFF2-40B4-BE49-F238E27FC236}">
                <a16:creationId xmlns:a16="http://schemas.microsoft.com/office/drawing/2014/main" id="{786E1005-046F-49D1-822A-48A83CA30E12}"/>
              </a:ext>
            </a:extLst>
          </p:cNvPr>
          <p:cNvCxnSpPr>
            <a:stCxn id="4" idx="2"/>
            <a:endCxn id="5" idx="0"/>
          </p:cNvCxnSpPr>
          <p:nvPr/>
        </p:nvCxnSpPr>
        <p:spPr>
          <a:xfrm flipH="1">
            <a:off x="4035185" y="2318713"/>
            <a:ext cx="1096492" cy="84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AF4095-5C79-4D03-AA93-963AC9D32C89}"/>
              </a:ext>
            </a:extLst>
          </p:cNvPr>
          <p:cNvCxnSpPr>
            <a:stCxn id="4" idx="2"/>
            <a:endCxn id="6" idx="0"/>
          </p:cNvCxnSpPr>
          <p:nvPr/>
        </p:nvCxnSpPr>
        <p:spPr>
          <a:xfrm>
            <a:off x="5131676" y="2318714"/>
            <a:ext cx="1263606" cy="80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82741A2-B159-4F66-91B4-B588252E6B1F}"/>
              </a:ext>
            </a:extLst>
          </p:cNvPr>
          <p:cNvSpPr txBox="1"/>
          <p:nvPr/>
        </p:nvSpPr>
        <p:spPr>
          <a:xfrm>
            <a:off x="4075971" y="2600956"/>
            <a:ext cx="497765" cy="300082"/>
          </a:xfrm>
          <a:prstGeom prst="rect">
            <a:avLst/>
          </a:prstGeom>
          <a:noFill/>
        </p:spPr>
        <p:txBody>
          <a:bodyPr wrap="none" rtlCol="0">
            <a:spAutoFit/>
          </a:bodyPr>
          <a:lstStyle/>
          <a:p>
            <a:r>
              <a:rPr lang="en-US" sz="1350" dirty="0"/>
              <a:t>True</a:t>
            </a:r>
          </a:p>
        </p:txBody>
      </p:sp>
      <p:sp>
        <p:nvSpPr>
          <p:cNvPr id="10" name="TextBox 9">
            <a:extLst>
              <a:ext uri="{FF2B5EF4-FFF2-40B4-BE49-F238E27FC236}">
                <a16:creationId xmlns:a16="http://schemas.microsoft.com/office/drawing/2014/main" id="{CDB7C655-87E7-42BF-81EC-E1E7AAA9A146}"/>
              </a:ext>
            </a:extLst>
          </p:cNvPr>
          <p:cNvSpPr txBox="1"/>
          <p:nvPr/>
        </p:nvSpPr>
        <p:spPr>
          <a:xfrm>
            <a:off x="5813078" y="2600956"/>
            <a:ext cx="537455" cy="300082"/>
          </a:xfrm>
          <a:prstGeom prst="rect">
            <a:avLst/>
          </a:prstGeom>
          <a:noFill/>
        </p:spPr>
        <p:txBody>
          <a:bodyPr wrap="none" rtlCol="0">
            <a:spAutoFit/>
          </a:bodyPr>
          <a:lstStyle/>
          <a:p>
            <a:r>
              <a:rPr lang="en-US" sz="1350" dirty="0"/>
              <a:t>False</a:t>
            </a:r>
          </a:p>
        </p:txBody>
      </p:sp>
      <p:sp>
        <p:nvSpPr>
          <p:cNvPr id="2" name="TextBox 1">
            <a:extLst>
              <a:ext uri="{FF2B5EF4-FFF2-40B4-BE49-F238E27FC236}">
                <a16:creationId xmlns:a16="http://schemas.microsoft.com/office/drawing/2014/main" id="{773DBA7A-7832-65CF-4117-A07AEF431771}"/>
              </a:ext>
            </a:extLst>
          </p:cNvPr>
          <p:cNvSpPr txBox="1"/>
          <p:nvPr/>
        </p:nvSpPr>
        <p:spPr>
          <a:xfrm>
            <a:off x="565063" y="613429"/>
            <a:ext cx="4578438" cy="369332"/>
          </a:xfrm>
          <a:prstGeom prst="rect">
            <a:avLst/>
          </a:prstGeom>
          <a:noFill/>
        </p:spPr>
        <p:txBody>
          <a:bodyPr wrap="square">
            <a:spAutoFit/>
          </a:bodyPr>
          <a:lstStyle/>
          <a:p>
            <a:r>
              <a:rPr lang="en-US" altLang="ko-KR" sz="1800" dirty="0"/>
              <a:t>Gini impurity </a:t>
            </a:r>
            <a:endParaRPr lang="ko-KR" altLang="en-US" dirty="0"/>
          </a:p>
        </p:txBody>
      </p:sp>
    </p:spTree>
    <p:extLst>
      <p:ext uri="{BB962C8B-B14F-4D97-AF65-F5344CB8AC3E}">
        <p14:creationId xmlns:p14="http://schemas.microsoft.com/office/powerpoint/2010/main" val="1717644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1816</TotalTime>
  <Words>895</Words>
  <Application>Microsoft Office PowerPoint</Application>
  <PresentationFormat>On-screen Show (4:3)</PresentationFormat>
  <Paragraphs>249</Paragraphs>
  <Slides>44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Cambria Math</vt:lpstr>
      <vt:lpstr>Office Theme</vt:lpstr>
      <vt:lpstr>Artificial Intelligence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default</dc:creator>
  <cp:lastModifiedBy>타야라히랄</cp:lastModifiedBy>
  <cp:revision>8</cp:revision>
  <dcterms:created xsi:type="dcterms:W3CDTF">2017-09-07T13:06:28Z</dcterms:created>
  <dcterms:modified xsi:type="dcterms:W3CDTF">2023-04-05T01:25:33Z</dcterms:modified>
</cp:coreProperties>
</file>